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ags/tag1.xml" ContentType="application/vnd.openxmlformats-officedocument.presentationml.tags+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4.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5.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6.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7.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8.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 id="2147483696" r:id="rId2"/>
    <p:sldMasterId id="2147483699" r:id="rId3"/>
    <p:sldMasterId id="2147483707" r:id="rId4"/>
    <p:sldMasterId id="2147483712" r:id="rId5"/>
    <p:sldMasterId id="2147483715" r:id="rId6"/>
    <p:sldMasterId id="2147483724" r:id="rId7"/>
    <p:sldMasterId id="2147483729" r:id="rId8"/>
    <p:sldMasterId id="2147483732" r:id="rId9"/>
  </p:sldMasterIdLst>
  <p:notesMasterIdLst>
    <p:notesMasterId r:id="rId19"/>
  </p:notesMasterIdLst>
  <p:handoutMasterIdLst>
    <p:handoutMasterId r:id="rId20"/>
  </p:handoutMasterIdLst>
  <p:sldIdLst>
    <p:sldId id="313" r:id="rId10"/>
    <p:sldId id="274" r:id="rId11"/>
    <p:sldId id="322" r:id="rId12"/>
    <p:sldId id="337" r:id="rId13"/>
    <p:sldId id="335" r:id="rId14"/>
    <p:sldId id="330" r:id="rId15"/>
    <p:sldId id="339" r:id="rId16"/>
    <p:sldId id="333" r:id="rId17"/>
    <p:sldId id="336" r:id="rId18"/>
  </p:sldIdLst>
  <p:sldSz cx="9144000" cy="6858000" type="screen4x3"/>
  <p:notesSz cx="6805613" cy="9939338"/>
  <p:custShowLst>
    <p:custShow name="Произвольный показ 1" id="0">
      <p:sldLst/>
    </p:custShow>
  </p:custShowLst>
  <p:defaultTextStyle>
    <a:defPPr>
      <a:defRPr lang="en-GB"/>
    </a:defPPr>
    <a:lvl1pPr algn="l" defTabSz="449263" rtl="0" eaLnBrk="0" fontAlgn="base" hangingPunct="0">
      <a:spcBef>
        <a:spcPct val="0"/>
      </a:spcBef>
      <a:spcAft>
        <a:spcPct val="0"/>
      </a:spcAft>
      <a:buClr>
        <a:srgbClr val="000000"/>
      </a:buClr>
      <a:buSzPct val="100000"/>
      <a:buFont typeface="Arial" charset="0"/>
      <a:defRPr sz="1400" kern="1200">
        <a:solidFill>
          <a:schemeClr val="bg1"/>
        </a:solidFill>
        <a:latin typeface="Arial" charset="0"/>
        <a:ea typeface="Arial Unicode MS" pitchFamily="34" charset="-128"/>
        <a:cs typeface="Arial Unicode MS" pitchFamily="34" charset="-128"/>
      </a:defRPr>
    </a:lvl1pPr>
    <a:lvl2pPr marL="457200" algn="l" defTabSz="449263" rtl="0" eaLnBrk="0" fontAlgn="base" hangingPunct="0">
      <a:spcBef>
        <a:spcPct val="0"/>
      </a:spcBef>
      <a:spcAft>
        <a:spcPct val="0"/>
      </a:spcAft>
      <a:buClr>
        <a:srgbClr val="000000"/>
      </a:buClr>
      <a:buSzPct val="100000"/>
      <a:buFont typeface="Arial" charset="0"/>
      <a:defRPr sz="1400" kern="1200">
        <a:solidFill>
          <a:schemeClr val="bg1"/>
        </a:solidFill>
        <a:latin typeface="Arial" charset="0"/>
        <a:ea typeface="Arial Unicode MS" pitchFamily="34" charset="-128"/>
        <a:cs typeface="Arial Unicode MS" pitchFamily="34" charset="-128"/>
      </a:defRPr>
    </a:lvl2pPr>
    <a:lvl3pPr marL="914400" algn="l" defTabSz="449263" rtl="0" eaLnBrk="0" fontAlgn="base" hangingPunct="0">
      <a:spcBef>
        <a:spcPct val="0"/>
      </a:spcBef>
      <a:spcAft>
        <a:spcPct val="0"/>
      </a:spcAft>
      <a:buClr>
        <a:srgbClr val="000000"/>
      </a:buClr>
      <a:buSzPct val="100000"/>
      <a:buFont typeface="Arial" charset="0"/>
      <a:defRPr sz="1400" kern="1200">
        <a:solidFill>
          <a:schemeClr val="bg1"/>
        </a:solidFill>
        <a:latin typeface="Arial" charset="0"/>
        <a:ea typeface="Arial Unicode MS" pitchFamily="34" charset="-128"/>
        <a:cs typeface="Arial Unicode MS" pitchFamily="34" charset="-128"/>
      </a:defRPr>
    </a:lvl3pPr>
    <a:lvl4pPr marL="1371600" algn="l" defTabSz="449263" rtl="0" eaLnBrk="0" fontAlgn="base" hangingPunct="0">
      <a:spcBef>
        <a:spcPct val="0"/>
      </a:spcBef>
      <a:spcAft>
        <a:spcPct val="0"/>
      </a:spcAft>
      <a:buClr>
        <a:srgbClr val="000000"/>
      </a:buClr>
      <a:buSzPct val="100000"/>
      <a:buFont typeface="Arial" charset="0"/>
      <a:defRPr sz="1400" kern="1200">
        <a:solidFill>
          <a:schemeClr val="bg1"/>
        </a:solidFill>
        <a:latin typeface="Arial" charset="0"/>
        <a:ea typeface="Arial Unicode MS" pitchFamily="34" charset="-128"/>
        <a:cs typeface="Arial Unicode MS" pitchFamily="34" charset="-128"/>
      </a:defRPr>
    </a:lvl4pPr>
    <a:lvl5pPr marL="1828800" algn="l" defTabSz="449263" rtl="0" eaLnBrk="0" fontAlgn="base" hangingPunct="0">
      <a:spcBef>
        <a:spcPct val="0"/>
      </a:spcBef>
      <a:spcAft>
        <a:spcPct val="0"/>
      </a:spcAft>
      <a:buClr>
        <a:srgbClr val="000000"/>
      </a:buClr>
      <a:buSzPct val="100000"/>
      <a:buFont typeface="Arial" charset="0"/>
      <a:defRPr sz="1400" kern="1200">
        <a:solidFill>
          <a:schemeClr val="bg1"/>
        </a:solidFill>
        <a:latin typeface="Arial" charset="0"/>
        <a:ea typeface="Arial Unicode MS" pitchFamily="34" charset="-128"/>
        <a:cs typeface="Arial Unicode MS" pitchFamily="34" charset="-128"/>
      </a:defRPr>
    </a:lvl5pPr>
    <a:lvl6pPr marL="2286000" algn="l" defTabSz="914400" rtl="0" eaLnBrk="1" latinLnBrk="0" hangingPunct="1">
      <a:defRPr sz="1400" kern="1200">
        <a:solidFill>
          <a:schemeClr val="bg1"/>
        </a:solidFill>
        <a:latin typeface="Arial" charset="0"/>
        <a:ea typeface="Arial Unicode MS" pitchFamily="34" charset="-128"/>
        <a:cs typeface="Arial Unicode MS" pitchFamily="34" charset="-128"/>
      </a:defRPr>
    </a:lvl6pPr>
    <a:lvl7pPr marL="2743200" algn="l" defTabSz="914400" rtl="0" eaLnBrk="1" latinLnBrk="0" hangingPunct="1">
      <a:defRPr sz="1400" kern="1200">
        <a:solidFill>
          <a:schemeClr val="bg1"/>
        </a:solidFill>
        <a:latin typeface="Arial" charset="0"/>
        <a:ea typeface="Arial Unicode MS" pitchFamily="34" charset="-128"/>
        <a:cs typeface="Arial Unicode MS" pitchFamily="34" charset="-128"/>
      </a:defRPr>
    </a:lvl7pPr>
    <a:lvl8pPr marL="3200400" algn="l" defTabSz="914400" rtl="0" eaLnBrk="1" latinLnBrk="0" hangingPunct="1">
      <a:defRPr sz="1400" kern="1200">
        <a:solidFill>
          <a:schemeClr val="bg1"/>
        </a:solidFill>
        <a:latin typeface="Arial" charset="0"/>
        <a:ea typeface="Arial Unicode MS" pitchFamily="34" charset="-128"/>
        <a:cs typeface="Arial Unicode MS" pitchFamily="34" charset="-128"/>
      </a:defRPr>
    </a:lvl8pPr>
    <a:lvl9pPr marL="3657600" algn="l" defTabSz="914400" rtl="0" eaLnBrk="1" latinLnBrk="0" hangingPunct="1">
      <a:defRPr sz="1400" kern="1200">
        <a:solidFill>
          <a:schemeClr val="bg1"/>
        </a:solidFill>
        <a:latin typeface="Arial" charset="0"/>
        <a:ea typeface="Arial Unicode MS" pitchFamily="34" charset="-128"/>
        <a:cs typeface="Arial Unicode MS" pitchFamily="34"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726" userDrawn="1">
          <p15:clr>
            <a:srgbClr val="A4A3A4"/>
          </p15:clr>
        </p15:guide>
        <p15:guide id="2" pos="2233" userDrawn="1">
          <p15:clr>
            <a:srgbClr val="A4A3A4"/>
          </p15:clr>
        </p15:guide>
        <p15:guide id="3" orient="horz" pos="2895" userDrawn="1">
          <p15:clr>
            <a:srgbClr val="A4A3A4"/>
          </p15:clr>
        </p15:guide>
        <p15:guide id="4" pos="2206" userDrawn="1">
          <p15:clr>
            <a:srgbClr val="A4A3A4"/>
          </p15:clr>
        </p15:guide>
        <p15:guide id="5" orient="horz" pos="2741" userDrawn="1">
          <p15:clr>
            <a:srgbClr val="A4A3A4"/>
          </p15:clr>
        </p15:guide>
        <p15:guide id="6" orient="horz" pos="291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3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1" autoAdjust="0"/>
    <p:restoredTop sz="96187" autoAdjust="0"/>
  </p:normalViewPr>
  <p:slideViewPr>
    <p:cSldViewPr>
      <p:cViewPr varScale="1">
        <p:scale>
          <a:sx n="55" d="100"/>
          <a:sy n="55" d="100"/>
        </p:scale>
        <p:origin x="40" y="272"/>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09" d="100"/>
          <a:sy n="109" d="100"/>
        </p:scale>
        <p:origin x="-306" y="-78"/>
      </p:cViewPr>
      <p:guideLst>
        <p:guide orient="horz" pos="2726"/>
        <p:guide pos="2233"/>
        <p:guide orient="horz" pos="2895"/>
        <p:guide pos="2206"/>
        <p:guide orient="horz" pos="2741"/>
        <p:guide orient="horz" pos="291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4.xml"/><Relationship Id="rId18" Type="http://schemas.openxmlformats.org/officeDocument/2006/relationships/slide" Target="slides/slide9.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slide" Target="slides/slide8.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6.xml"/><Relationship Id="rId23" Type="http://schemas.openxmlformats.org/officeDocument/2006/relationships/theme" Target="theme/theme1.xml"/><Relationship Id="rId10" Type="http://schemas.openxmlformats.org/officeDocument/2006/relationships/slide" Target="slides/slide1.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3" y="1"/>
            <a:ext cx="2949563" cy="497541"/>
          </a:xfrm>
          <a:prstGeom prst="rect">
            <a:avLst/>
          </a:prstGeom>
        </p:spPr>
        <p:txBody>
          <a:bodyPr vert="horz" lIns="91541" tIns="45770" rIns="91541" bIns="45770" rtlCol="0"/>
          <a:lstStyle>
            <a:lvl1pPr algn="l">
              <a:defRPr sz="1200"/>
            </a:lvl1pPr>
          </a:lstStyle>
          <a:p>
            <a:endParaRPr lang="uk-UA"/>
          </a:p>
        </p:txBody>
      </p:sp>
      <p:sp>
        <p:nvSpPr>
          <p:cNvPr id="3" name="Дата 2"/>
          <p:cNvSpPr>
            <a:spLocks noGrp="1"/>
          </p:cNvSpPr>
          <p:nvPr>
            <p:ph type="dt" sz="quarter" idx="1"/>
          </p:nvPr>
        </p:nvSpPr>
        <p:spPr>
          <a:xfrm>
            <a:off x="3854891" y="1"/>
            <a:ext cx="2949563" cy="497541"/>
          </a:xfrm>
          <a:prstGeom prst="rect">
            <a:avLst/>
          </a:prstGeom>
        </p:spPr>
        <p:txBody>
          <a:bodyPr vert="horz" lIns="91541" tIns="45770" rIns="91541" bIns="45770" rtlCol="0"/>
          <a:lstStyle>
            <a:lvl1pPr algn="r">
              <a:defRPr sz="1200"/>
            </a:lvl1pPr>
          </a:lstStyle>
          <a:p>
            <a:fld id="{2E39EE98-893B-44B8-A820-2845B4322393}" type="datetimeFigureOut">
              <a:rPr lang="uk-UA" smtClean="0"/>
              <a:t>12.04.2022</a:t>
            </a:fld>
            <a:endParaRPr lang="uk-UA"/>
          </a:p>
        </p:txBody>
      </p:sp>
      <p:sp>
        <p:nvSpPr>
          <p:cNvPr id="4" name="Нижний колонтитул 3"/>
          <p:cNvSpPr>
            <a:spLocks noGrp="1"/>
          </p:cNvSpPr>
          <p:nvPr>
            <p:ph type="ftr" sz="quarter" idx="2"/>
          </p:nvPr>
        </p:nvSpPr>
        <p:spPr>
          <a:xfrm>
            <a:off x="3" y="9439507"/>
            <a:ext cx="2949563" cy="497539"/>
          </a:xfrm>
          <a:prstGeom prst="rect">
            <a:avLst/>
          </a:prstGeom>
        </p:spPr>
        <p:txBody>
          <a:bodyPr vert="horz" lIns="91541" tIns="45770" rIns="91541" bIns="45770" rtlCol="0" anchor="b"/>
          <a:lstStyle>
            <a:lvl1pPr algn="l">
              <a:defRPr sz="1200"/>
            </a:lvl1pPr>
          </a:lstStyle>
          <a:p>
            <a:endParaRPr lang="uk-UA"/>
          </a:p>
        </p:txBody>
      </p:sp>
      <p:sp>
        <p:nvSpPr>
          <p:cNvPr id="5" name="Номер слайда 4"/>
          <p:cNvSpPr>
            <a:spLocks noGrp="1"/>
          </p:cNvSpPr>
          <p:nvPr>
            <p:ph type="sldNum" sz="quarter" idx="3"/>
          </p:nvPr>
        </p:nvSpPr>
        <p:spPr>
          <a:xfrm>
            <a:off x="3854891" y="9439507"/>
            <a:ext cx="2949563" cy="497539"/>
          </a:xfrm>
          <a:prstGeom prst="rect">
            <a:avLst/>
          </a:prstGeom>
        </p:spPr>
        <p:txBody>
          <a:bodyPr vert="horz" lIns="91541" tIns="45770" rIns="91541" bIns="45770" rtlCol="0" anchor="b"/>
          <a:lstStyle>
            <a:lvl1pPr algn="r">
              <a:defRPr sz="1200"/>
            </a:lvl1pPr>
          </a:lstStyle>
          <a:p>
            <a:fld id="{E8CD8697-9883-478E-A143-FDB7FA988251}" type="slidenum">
              <a:rPr lang="uk-UA" smtClean="0"/>
              <a:t>‹#›</a:t>
            </a:fld>
            <a:endParaRPr lang="uk-UA"/>
          </a:p>
        </p:txBody>
      </p:sp>
    </p:spTree>
    <p:extLst>
      <p:ext uri="{BB962C8B-B14F-4D97-AF65-F5344CB8AC3E}">
        <p14:creationId xmlns:p14="http://schemas.microsoft.com/office/powerpoint/2010/main" val="32822852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AutoShape 1"/>
          <p:cNvSpPr>
            <a:spLocks noChangeArrowheads="1"/>
          </p:cNvSpPr>
          <p:nvPr/>
        </p:nvSpPr>
        <p:spPr bwMode="auto">
          <a:xfrm>
            <a:off x="1" y="6"/>
            <a:ext cx="6805613" cy="9939338"/>
          </a:xfrm>
          <a:prstGeom prst="roundRect">
            <a:avLst>
              <a:gd name="adj" fmla="val 23"/>
            </a:avLst>
          </a:prstGeom>
          <a:solidFill>
            <a:srgbClr val="FFFFFF"/>
          </a:solidFill>
          <a:ln>
            <a:noFill/>
          </a:ln>
          <a:effectLst/>
          <a:extLst>
            <a:ext uri="{91240B29-F687-4F45-9708-019B960494DF}">
              <a14:hiddenLine xmlns:a14="http://schemas.microsoft.com/office/drawing/2010/main" w="936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541" tIns="45770" rIns="91541" bIns="45770" anchor="ctr"/>
          <a:lstStyle/>
          <a:p>
            <a:endParaRPr lang="ru-RU"/>
          </a:p>
        </p:txBody>
      </p:sp>
      <p:sp>
        <p:nvSpPr>
          <p:cNvPr id="15363" name="AutoShape 2"/>
          <p:cNvSpPr>
            <a:spLocks noChangeArrowheads="1"/>
          </p:cNvSpPr>
          <p:nvPr/>
        </p:nvSpPr>
        <p:spPr bwMode="auto">
          <a:xfrm>
            <a:off x="1" y="6"/>
            <a:ext cx="6805613" cy="9939338"/>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541" tIns="45770" rIns="91541" bIns="45770" anchor="ctr"/>
          <a:lstStyle/>
          <a:p>
            <a:endParaRPr lang="ru-RU"/>
          </a:p>
        </p:txBody>
      </p:sp>
      <p:sp>
        <p:nvSpPr>
          <p:cNvPr id="15364" name="AutoShape 3"/>
          <p:cNvSpPr>
            <a:spLocks noChangeArrowheads="1"/>
          </p:cNvSpPr>
          <p:nvPr/>
        </p:nvSpPr>
        <p:spPr bwMode="auto">
          <a:xfrm>
            <a:off x="1" y="6"/>
            <a:ext cx="6805613" cy="9939338"/>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541" tIns="45770" rIns="91541" bIns="45770" anchor="ctr"/>
          <a:lstStyle/>
          <a:p>
            <a:endParaRPr lang="ru-RU"/>
          </a:p>
        </p:txBody>
      </p:sp>
      <p:sp>
        <p:nvSpPr>
          <p:cNvPr id="15365" name="AutoShape 4"/>
          <p:cNvSpPr>
            <a:spLocks noChangeArrowheads="1"/>
          </p:cNvSpPr>
          <p:nvPr/>
        </p:nvSpPr>
        <p:spPr bwMode="auto">
          <a:xfrm>
            <a:off x="1" y="6"/>
            <a:ext cx="6805613" cy="9939338"/>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541" tIns="45770" rIns="91541" bIns="45770" anchor="ctr"/>
          <a:lstStyle/>
          <a:p>
            <a:endParaRPr lang="ru-RU"/>
          </a:p>
        </p:txBody>
      </p:sp>
      <p:sp>
        <p:nvSpPr>
          <p:cNvPr id="15366" name="AutoShape 5"/>
          <p:cNvSpPr>
            <a:spLocks noChangeArrowheads="1"/>
          </p:cNvSpPr>
          <p:nvPr/>
        </p:nvSpPr>
        <p:spPr bwMode="auto">
          <a:xfrm>
            <a:off x="1" y="6"/>
            <a:ext cx="6805613" cy="9939338"/>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541" tIns="45770" rIns="91541" bIns="45770" anchor="ctr"/>
          <a:lstStyle/>
          <a:p>
            <a:endParaRPr lang="ru-RU"/>
          </a:p>
        </p:txBody>
      </p:sp>
      <p:sp>
        <p:nvSpPr>
          <p:cNvPr id="15367" name="AutoShape 6"/>
          <p:cNvSpPr>
            <a:spLocks noChangeArrowheads="1"/>
          </p:cNvSpPr>
          <p:nvPr/>
        </p:nvSpPr>
        <p:spPr bwMode="auto">
          <a:xfrm>
            <a:off x="1" y="6"/>
            <a:ext cx="6805613" cy="9939338"/>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541" tIns="45770" rIns="91541" bIns="45770" anchor="ctr"/>
          <a:lstStyle/>
          <a:p>
            <a:endParaRPr lang="ru-RU"/>
          </a:p>
        </p:txBody>
      </p:sp>
      <p:sp>
        <p:nvSpPr>
          <p:cNvPr id="15368" name="AutoShape 7"/>
          <p:cNvSpPr>
            <a:spLocks noChangeArrowheads="1"/>
          </p:cNvSpPr>
          <p:nvPr/>
        </p:nvSpPr>
        <p:spPr bwMode="auto">
          <a:xfrm>
            <a:off x="1" y="6"/>
            <a:ext cx="6805613" cy="9939338"/>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1541" tIns="45770" rIns="91541" bIns="45770" anchor="ctr"/>
          <a:lstStyle/>
          <a:p>
            <a:endParaRPr lang="ru-RU"/>
          </a:p>
        </p:txBody>
      </p:sp>
      <p:sp>
        <p:nvSpPr>
          <p:cNvPr id="4104" name="Rectangle 8"/>
          <p:cNvSpPr>
            <a:spLocks noGrp="1" noChangeArrowheads="1"/>
          </p:cNvSpPr>
          <p:nvPr>
            <p:ph type="hdr"/>
          </p:nvPr>
        </p:nvSpPr>
        <p:spPr bwMode="auto">
          <a:xfrm>
            <a:off x="2" y="6"/>
            <a:ext cx="2937171" cy="4851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02" tIns="45320" rIns="91002" bIns="45320" numCol="1" anchor="t" anchorCtr="0" compatLnSpc="1">
            <a:prstTxWarp prst="textNoShape">
              <a:avLst/>
            </a:prstTxWarp>
          </a:bodyPr>
          <a:lstStyle>
            <a:lvl1pPr defTabSz="452936" eaLnBrk="1" hangingPunct="1">
              <a:buSzPct val="45000"/>
              <a:buFont typeface="Wingdings" pitchFamily="2" charset="2"/>
              <a:buNone/>
              <a:tabLst>
                <a:tab pos="729465" algn="l"/>
                <a:tab pos="1457339" algn="l"/>
                <a:tab pos="2186803" algn="l"/>
              </a:tabLst>
              <a:defRPr sz="1200">
                <a:solidFill>
                  <a:srgbClr val="000000"/>
                </a:solidFill>
                <a:latin typeface="Times New Roman" pitchFamily="18" charset="0"/>
              </a:defRPr>
            </a:lvl1pPr>
          </a:lstStyle>
          <a:p>
            <a:pPr>
              <a:defRPr/>
            </a:pPr>
            <a:endParaRPr lang="en-GB"/>
          </a:p>
        </p:txBody>
      </p:sp>
      <p:sp>
        <p:nvSpPr>
          <p:cNvPr id="4105" name="Rectangle 9"/>
          <p:cNvSpPr>
            <a:spLocks noGrp="1" noChangeArrowheads="1"/>
          </p:cNvSpPr>
          <p:nvPr>
            <p:ph type="dt"/>
          </p:nvPr>
        </p:nvSpPr>
        <p:spPr bwMode="auto">
          <a:xfrm>
            <a:off x="3854218" y="6"/>
            <a:ext cx="2937171" cy="4851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02" tIns="45320" rIns="91002" bIns="45320" numCol="1" anchor="t" anchorCtr="0" compatLnSpc="1">
            <a:prstTxWarp prst="textNoShape">
              <a:avLst/>
            </a:prstTxWarp>
          </a:bodyPr>
          <a:lstStyle>
            <a:lvl1pPr algn="r" defTabSz="452936" eaLnBrk="1" hangingPunct="1">
              <a:buSzPct val="45000"/>
              <a:buFont typeface="Wingdings" pitchFamily="2" charset="2"/>
              <a:buNone/>
              <a:tabLst>
                <a:tab pos="729465" algn="l"/>
                <a:tab pos="1457339" algn="l"/>
                <a:tab pos="2186803" algn="l"/>
              </a:tabLst>
              <a:defRPr sz="1200">
                <a:solidFill>
                  <a:srgbClr val="000000"/>
                </a:solidFill>
                <a:latin typeface="Times New Roman" pitchFamily="18" charset="0"/>
              </a:defRPr>
            </a:lvl1pPr>
          </a:lstStyle>
          <a:p>
            <a:pPr>
              <a:defRPr/>
            </a:pPr>
            <a:r>
              <a:rPr lang="en-GB"/>
              <a:t>24/11/09</a:t>
            </a:r>
          </a:p>
        </p:txBody>
      </p:sp>
      <p:sp>
        <p:nvSpPr>
          <p:cNvPr id="15371" name="Rectangle 10"/>
          <p:cNvSpPr>
            <a:spLocks noGrp="1" noRot="1" noChangeAspect="1" noChangeArrowheads="1"/>
          </p:cNvSpPr>
          <p:nvPr>
            <p:ph type="sldImg"/>
          </p:nvPr>
        </p:nvSpPr>
        <p:spPr bwMode="auto">
          <a:xfrm>
            <a:off x="922338" y="746125"/>
            <a:ext cx="4946650" cy="3711575"/>
          </a:xfrm>
          <a:prstGeom prst="rect">
            <a:avLst/>
          </a:prstGeom>
          <a:noFill/>
          <a:ln w="936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4107" name="Rectangle 11"/>
          <p:cNvSpPr>
            <a:spLocks noGrp="1" noChangeArrowheads="1"/>
          </p:cNvSpPr>
          <p:nvPr>
            <p:ph type="body"/>
          </p:nvPr>
        </p:nvSpPr>
        <p:spPr bwMode="auto">
          <a:xfrm>
            <a:off x="681767" y="4718987"/>
            <a:ext cx="5430045" cy="446597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02" tIns="45320" rIns="91002" bIns="45320" numCol="1" anchor="t" anchorCtr="0" compatLnSpc="1">
            <a:prstTxWarp prst="textNoShape">
              <a:avLst/>
            </a:prstTxWarp>
          </a:bodyPr>
          <a:lstStyle/>
          <a:p>
            <a:pPr lvl="0"/>
            <a:endParaRPr lang="ru-RU" noProof="0" smtClean="0"/>
          </a:p>
        </p:txBody>
      </p:sp>
      <p:sp>
        <p:nvSpPr>
          <p:cNvPr id="4108" name="Rectangle 12"/>
          <p:cNvSpPr>
            <a:spLocks noGrp="1" noChangeArrowheads="1"/>
          </p:cNvSpPr>
          <p:nvPr>
            <p:ph type="ftr"/>
          </p:nvPr>
        </p:nvSpPr>
        <p:spPr bwMode="auto">
          <a:xfrm>
            <a:off x="2" y="9440287"/>
            <a:ext cx="2937171" cy="48744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02" tIns="45320" rIns="91002" bIns="45320" numCol="1" anchor="b" anchorCtr="0" compatLnSpc="1">
            <a:prstTxWarp prst="textNoShape">
              <a:avLst/>
            </a:prstTxWarp>
          </a:bodyPr>
          <a:lstStyle>
            <a:lvl1pPr defTabSz="452936" eaLnBrk="1" hangingPunct="1">
              <a:buSzPct val="45000"/>
              <a:buFont typeface="Wingdings" pitchFamily="2" charset="2"/>
              <a:buNone/>
              <a:tabLst>
                <a:tab pos="729465" algn="l"/>
                <a:tab pos="1457339" algn="l"/>
                <a:tab pos="2186803" algn="l"/>
              </a:tabLst>
              <a:defRPr sz="1200">
                <a:solidFill>
                  <a:srgbClr val="000000"/>
                </a:solidFill>
                <a:latin typeface="Times New Roman" pitchFamily="18" charset="0"/>
              </a:defRPr>
            </a:lvl1pPr>
          </a:lstStyle>
          <a:p>
            <a:pPr>
              <a:defRPr/>
            </a:pPr>
            <a:endParaRPr lang="en-GB"/>
          </a:p>
        </p:txBody>
      </p:sp>
      <p:sp>
        <p:nvSpPr>
          <p:cNvPr id="4109" name="Rectangle 13"/>
          <p:cNvSpPr>
            <a:spLocks noGrp="1" noChangeArrowheads="1"/>
          </p:cNvSpPr>
          <p:nvPr>
            <p:ph type="sldNum"/>
          </p:nvPr>
        </p:nvSpPr>
        <p:spPr bwMode="auto">
          <a:xfrm>
            <a:off x="3854218" y="9440287"/>
            <a:ext cx="2937171" cy="48744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002" tIns="45320" rIns="91002" bIns="45320" numCol="1" anchor="b" anchorCtr="0" compatLnSpc="1">
            <a:prstTxWarp prst="textNoShape">
              <a:avLst/>
            </a:prstTxWarp>
          </a:bodyPr>
          <a:lstStyle>
            <a:lvl1pPr algn="r" defTabSz="452936" eaLnBrk="1" hangingPunct="1">
              <a:buSzPct val="45000"/>
              <a:buFont typeface="Wingdings" pitchFamily="2" charset="2"/>
              <a:buNone/>
              <a:tabLst>
                <a:tab pos="729465" algn="l"/>
                <a:tab pos="1457339" algn="l"/>
                <a:tab pos="2186803" algn="l"/>
              </a:tabLst>
              <a:defRPr sz="1200">
                <a:solidFill>
                  <a:srgbClr val="000000"/>
                </a:solidFill>
                <a:latin typeface="Times New Roman" pitchFamily="18" charset="0"/>
              </a:defRPr>
            </a:lvl1pPr>
          </a:lstStyle>
          <a:p>
            <a:pPr>
              <a:defRPr/>
            </a:pPr>
            <a:fld id="{7B67CFD2-5CD3-4087-AAF2-586CF9095969}" type="slidenum">
              <a:rPr lang="en-GB"/>
              <a:pPr>
                <a:defRPr/>
              </a:pPr>
              <a:t>‹#›</a:t>
            </a:fld>
            <a:endParaRPr lang="en-GB"/>
          </a:p>
        </p:txBody>
      </p:sp>
    </p:spTree>
    <p:extLst>
      <p:ext uri="{BB962C8B-B14F-4D97-AF65-F5344CB8AC3E}">
        <p14:creationId xmlns:p14="http://schemas.microsoft.com/office/powerpoint/2010/main" val="2007123453"/>
      </p:ext>
    </p:extLst>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t-IT" altLang="it-IT" smtClean="0"/>
          </a:p>
        </p:txBody>
      </p:sp>
      <p:sp>
        <p:nvSpPr>
          <p:cNvPr id="10244" name="Segnaposto numero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MS PGothic" pitchFamily="34" charset="-128"/>
              </a:defRPr>
            </a:lvl1pPr>
            <a:lvl2pPr marL="751948" indent="-289211">
              <a:spcBef>
                <a:spcPct val="30000"/>
              </a:spcBef>
              <a:defRPr sz="1200">
                <a:solidFill>
                  <a:schemeClr val="tx1"/>
                </a:solidFill>
                <a:latin typeface="Calibri" pitchFamily="34" charset="0"/>
                <a:ea typeface="MS PGothic" pitchFamily="34" charset="-128"/>
              </a:defRPr>
            </a:lvl2pPr>
            <a:lvl3pPr marL="1156844" indent="-231369">
              <a:spcBef>
                <a:spcPct val="30000"/>
              </a:spcBef>
              <a:defRPr sz="1200">
                <a:solidFill>
                  <a:schemeClr val="tx1"/>
                </a:solidFill>
                <a:latin typeface="Calibri" pitchFamily="34" charset="0"/>
                <a:ea typeface="MS PGothic" pitchFamily="34" charset="-128"/>
              </a:defRPr>
            </a:lvl3pPr>
            <a:lvl4pPr marL="1619582" indent="-231369">
              <a:spcBef>
                <a:spcPct val="30000"/>
              </a:spcBef>
              <a:defRPr sz="1200">
                <a:solidFill>
                  <a:schemeClr val="tx1"/>
                </a:solidFill>
                <a:latin typeface="Calibri" pitchFamily="34" charset="0"/>
                <a:ea typeface="MS PGothic" pitchFamily="34" charset="-128"/>
              </a:defRPr>
            </a:lvl4pPr>
            <a:lvl5pPr marL="2082319" indent="-231369">
              <a:spcBef>
                <a:spcPct val="30000"/>
              </a:spcBef>
              <a:defRPr sz="1200">
                <a:solidFill>
                  <a:schemeClr val="tx1"/>
                </a:solidFill>
                <a:latin typeface="Calibri" pitchFamily="34" charset="0"/>
                <a:ea typeface="MS PGothic" pitchFamily="34" charset="-128"/>
              </a:defRPr>
            </a:lvl5pPr>
            <a:lvl6pPr marL="2545057" indent="-231369" defTabSz="462737" eaLnBrk="0" fontAlgn="base" hangingPunct="0">
              <a:spcBef>
                <a:spcPct val="30000"/>
              </a:spcBef>
              <a:spcAft>
                <a:spcPct val="0"/>
              </a:spcAft>
              <a:defRPr sz="1200">
                <a:solidFill>
                  <a:schemeClr val="tx1"/>
                </a:solidFill>
                <a:latin typeface="Calibri" pitchFamily="34" charset="0"/>
                <a:ea typeface="MS PGothic" pitchFamily="34" charset="-128"/>
              </a:defRPr>
            </a:lvl6pPr>
            <a:lvl7pPr marL="3007795" indent="-231369" defTabSz="462737"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70532" indent="-231369" defTabSz="462737" eaLnBrk="0" fontAlgn="base" hangingPunct="0">
              <a:spcBef>
                <a:spcPct val="30000"/>
              </a:spcBef>
              <a:spcAft>
                <a:spcPct val="0"/>
              </a:spcAft>
              <a:defRPr sz="1200">
                <a:solidFill>
                  <a:schemeClr val="tx1"/>
                </a:solidFill>
                <a:latin typeface="Calibri" pitchFamily="34" charset="0"/>
                <a:ea typeface="MS PGothic" pitchFamily="34" charset="-128"/>
              </a:defRPr>
            </a:lvl8pPr>
            <a:lvl9pPr marL="3933270" indent="-231369" defTabSz="462737"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a:spcBef>
                <a:spcPct val="0"/>
              </a:spcBef>
            </a:pPr>
            <a:fld id="{E0498D70-9D95-41C0-BC10-1B52A369F2EE}" type="slidenum">
              <a:rPr lang="it-IT" altLang="it-IT" smtClean="0">
                <a:latin typeface="Arial" charset="0"/>
              </a:rPr>
              <a:pPr>
                <a:spcBef>
                  <a:spcPct val="0"/>
                </a:spcBef>
              </a:pPr>
              <a:t>1</a:t>
            </a:fld>
            <a:endParaRPr lang="it-IT" altLang="it-IT" smtClean="0">
              <a:latin typeface="Arial" charset="0"/>
            </a:endParaRPr>
          </a:p>
        </p:txBody>
      </p:sp>
    </p:spTree>
    <p:extLst>
      <p:ext uri="{BB962C8B-B14F-4D97-AF65-F5344CB8AC3E}">
        <p14:creationId xmlns:p14="http://schemas.microsoft.com/office/powerpoint/2010/main" val="28100091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Дата 3"/>
          <p:cNvSpPr>
            <a:spLocks noGrp="1"/>
          </p:cNvSpPr>
          <p:nvPr>
            <p:ph type="dt" idx="10"/>
          </p:nvPr>
        </p:nvSpPr>
        <p:spPr/>
        <p:txBody>
          <a:bodyPr/>
          <a:lstStyle/>
          <a:p>
            <a:pPr>
              <a:defRPr/>
            </a:pPr>
            <a:r>
              <a:rPr lang="en-GB" dirty="0" smtClean="0"/>
              <a:t>24/11/09</a:t>
            </a:r>
            <a:endParaRPr lang="en-GB" dirty="0"/>
          </a:p>
        </p:txBody>
      </p:sp>
      <p:sp>
        <p:nvSpPr>
          <p:cNvPr id="5" name="Номер слайда 4"/>
          <p:cNvSpPr>
            <a:spLocks noGrp="1"/>
          </p:cNvSpPr>
          <p:nvPr>
            <p:ph type="sldNum" idx="11"/>
          </p:nvPr>
        </p:nvSpPr>
        <p:spPr/>
        <p:txBody>
          <a:bodyPr/>
          <a:lstStyle/>
          <a:p>
            <a:pPr>
              <a:defRPr/>
            </a:pPr>
            <a:fld id="{7B67CFD2-5CD3-4087-AAF2-586CF9095969}" type="slidenum">
              <a:rPr lang="en-GB" smtClean="0"/>
              <a:pPr>
                <a:defRPr/>
              </a:pPr>
              <a:t>2</a:t>
            </a:fld>
            <a:endParaRPr lang="en-GB" dirty="0"/>
          </a:p>
        </p:txBody>
      </p:sp>
    </p:spTree>
    <p:extLst>
      <p:ext uri="{BB962C8B-B14F-4D97-AF65-F5344CB8AC3E}">
        <p14:creationId xmlns:p14="http://schemas.microsoft.com/office/powerpoint/2010/main" val="22552980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9"/>
          <p:cNvSpPr>
            <a:spLocks noGrp="1" noChangeArrowheads="1"/>
          </p:cNvSpPr>
          <p:nvPr>
            <p:ph type="dt" sz="quarter"/>
          </p:nvPr>
        </p:nvSpPr>
        <p:spPr>
          <a:noFill/>
        </p:spPr>
        <p:txBody>
          <a:bodyPr/>
          <a:lstStyle>
            <a:lvl1pPr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1pPr>
            <a:lvl2pPr marL="743767" indent="-286064"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2pPr>
            <a:lvl3pPr marL="1144257" indent="-228851"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3pPr>
            <a:lvl4pPr marL="1601960" indent="-228851"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4pPr>
            <a:lvl5pPr marL="2059663" indent="-228851"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5pPr>
            <a:lvl6pPr marL="2517366" indent="-228851" defTabSz="452936" eaLnBrk="0" fontAlgn="base" hangingPunct="0">
              <a:spcBef>
                <a:spcPct val="0"/>
              </a:spcBef>
              <a:spcAft>
                <a:spcPct val="0"/>
              </a:spcAft>
              <a:buClr>
                <a:srgbClr val="000000"/>
              </a:buClr>
              <a:buSzPct val="100000"/>
              <a:buFont typeface="Arial" charset="0"/>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6pPr>
            <a:lvl7pPr marL="2975069" indent="-228851" defTabSz="452936" eaLnBrk="0" fontAlgn="base" hangingPunct="0">
              <a:spcBef>
                <a:spcPct val="0"/>
              </a:spcBef>
              <a:spcAft>
                <a:spcPct val="0"/>
              </a:spcAft>
              <a:buClr>
                <a:srgbClr val="000000"/>
              </a:buClr>
              <a:buSzPct val="100000"/>
              <a:buFont typeface="Arial" charset="0"/>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7pPr>
            <a:lvl8pPr marL="3432772" indent="-228851" defTabSz="452936" eaLnBrk="0" fontAlgn="base" hangingPunct="0">
              <a:spcBef>
                <a:spcPct val="0"/>
              </a:spcBef>
              <a:spcAft>
                <a:spcPct val="0"/>
              </a:spcAft>
              <a:buClr>
                <a:srgbClr val="000000"/>
              </a:buClr>
              <a:buSzPct val="100000"/>
              <a:buFont typeface="Arial" charset="0"/>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8pPr>
            <a:lvl9pPr marL="3890475" indent="-228851" defTabSz="452936" eaLnBrk="0" fontAlgn="base" hangingPunct="0">
              <a:spcBef>
                <a:spcPct val="0"/>
              </a:spcBef>
              <a:spcAft>
                <a:spcPct val="0"/>
              </a:spcAft>
              <a:buClr>
                <a:srgbClr val="000000"/>
              </a:buClr>
              <a:buSzPct val="100000"/>
              <a:buFont typeface="Arial" charset="0"/>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9pPr>
          </a:lstStyle>
          <a:p>
            <a:r>
              <a:rPr lang="en-GB" sz="1200" dirty="0">
                <a:solidFill>
                  <a:srgbClr val="000000"/>
                </a:solidFill>
                <a:latin typeface="Times New Roman" pitchFamily="18" charset="0"/>
              </a:rPr>
              <a:t>24/11/09</a:t>
            </a:r>
          </a:p>
        </p:txBody>
      </p:sp>
      <p:sp>
        <p:nvSpPr>
          <p:cNvPr id="22531" name="Rectangle 13"/>
          <p:cNvSpPr>
            <a:spLocks noGrp="1" noChangeArrowheads="1"/>
          </p:cNvSpPr>
          <p:nvPr>
            <p:ph type="sldNum" sz="quarter"/>
          </p:nvPr>
        </p:nvSpPr>
        <p:spPr>
          <a:noFill/>
        </p:spPr>
        <p:txBody>
          <a:bodyPr/>
          <a:lstStyle>
            <a:lvl1pPr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1pPr>
            <a:lvl2pPr marL="743767" indent="-286064"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2pPr>
            <a:lvl3pPr marL="1144257" indent="-228851"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3pPr>
            <a:lvl4pPr marL="1601960" indent="-228851"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4pPr>
            <a:lvl5pPr marL="2059663" indent="-228851"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5pPr>
            <a:lvl6pPr marL="2517366" indent="-228851" defTabSz="452936" eaLnBrk="0" fontAlgn="base" hangingPunct="0">
              <a:spcBef>
                <a:spcPct val="0"/>
              </a:spcBef>
              <a:spcAft>
                <a:spcPct val="0"/>
              </a:spcAft>
              <a:buClr>
                <a:srgbClr val="000000"/>
              </a:buClr>
              <a:buSzPct val="100000"/>
              <a:buFont typeface="Arial" charset="0"/>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6pPr>
            <a:lvl7pPr marL="2975069" indent="-228851" defTabSz="452936" eaLnBrk="0" fontAlgn="base" hangingPunct="0">
              <a:spcBef>
                <a:spcPct val="0"/>
              </a:spcBef>
              <a:spcAft>
                <a:spcPct val="0"/>
              </a:spcAft>
              <a:buClr>
                <a:srgbClr val="000000"/>
              </a:buClr>
              <a:buSzPct val="100000"/>
              <a:buFont typeface="Arial" charset="0"/>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7pPr>
            <a:lvl8pPr marL="3432772" indent="-228851" defTabSz="452936" eaLnBrk="0" fontAlgn="base" hangingPunct="0">
              <a:spcBef>
                <a:spcPct val="0"/>
              </a:spcBef>
              <a:spcAft>
                <a:spcPct val="0"/>
              </a:spcAft>
              <a:buClr>
                <a:srgbClr val="000000"/>
              </a:buClr>
              <a:buSzPct val="100000"/>
              <a:buFont typeface="Arial" charset="0"/>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8pPr>
            <a:lvl9pPr marL="3890475" indent="-228851" defTabSz="452936" eaLnBrk="0" fontAlgn="base" hangingPunct="0">
              <a:spcBef>
                <a:spcPct val="0"/>
              </a:spcBef>
              <a:spcAft>
                <a:spcPct val="0"/>
              </a:spcAft>
              <a:buClr>
                <a:srgbClr val="000000"/>
              </a:buClr>
              <a:buSzPct val="100000"/>
              <a:buFont typeface="Arial" charset="0"/>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9pPr>
          </a:lstStyle>
          <a:p>
            <a:fld id="{08194FF6-CC6D-4163-B263-1810E2161FFB}" type="slidenum">
              <a:rPr lang="en-GB" sz="1200">
                <a:solidFill>
                  <a:srgbClr val="000000"/>
                </a:solidFill>
                <a:latin typeface="Times New Roman" pitchFamily="18" charset="0"/>
              </a:rPr>
              <a:pPr/>
              <a:t>3</a:t>
            </a:fld>
            <a:endParaRPr lang="en-GB" sz="1200" dirty="0">
              <a:solidFill>
                <a:srgbClr val="000000"/>
              </a:solidFill>
              <a:latin typeface="Times New Roman" pitchFamily="18" charset="0"/>
            </a:endParaRPr>
          </a:p>
        </p:txBody>
      </p:sp>
      <p:sp>
        <p:nvSpPr>
          <p:cNvPr id="22532" name="Rectangle 2"/>
          <p:cNvSpPr>
            <a:spLocks noGrp="1" noRot="1" noChangeAspect="1" noChangeArrowheads="1" noTextEdit="1"/>
          </p:cNvSpPr>
          <p:nvPr>
            <p:ph type="sldImg"/>
          </p:nvPr>
        </p:nvSpPr>
        <p:spPr>
          <a:xfrm>
            <a:off x="919163" y="746125"/>
            <a:ext cx="4965700" cy="3724275"/>
          </a:xfrm>
          <a:ln/>
        </p:spPr>
      </p:sp>
      <p:sp>
        <p:nvSpPr>
          <p:cNvPr id="22533" name="Rectangle 3"/>
          <p:cNvSpPr>
            <a:spLocks noGrp="1" noChangeArrowheads="1"/>
          </p:cNvSpPr>
          <p:nvPr>
            <p:ph type="body" idx="1"/>
          </p:nvPr>
        </p:nvSpPr>
        <p:spPr>
          <a:xfrm>
            <a:off x="681769" y="4718982"/>
            <a:ext cx="5442083" cy="4475257"/>
          </a:xfrm>
          <a:noFill/>
        </p:spPr>
        <p:txBody>
          <a:bodyPr/>
          <a:lstStyle/>
          <a:p>
            <a:pPr defTabSz="915406"/>
            <a:endParaRPr lang="ru-RU" dirty="0" smtClean="0"/>
          </a:p>
        </p:txBody>
      </p:sp>
    </p:spTree>
    <p:extLst>
      <p:ext uri="{BB962C8B-B14F-4D97-AF65-F5344CB8AC3E}">
        <p14:creationId xmlns:p14="http://schemas.microsoft.com/office/powerpoint/2010/main" val="12632810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9"/>
          <p:cNvSpPr>
            <a:spLocks noGrp="1" noChangeArrowheads="1"/>
          </p:cNvSpPr>
          <p:nvPr>
            <p:ph type="dt" sz="quarter"/>
          </p:nvPr>
        </p:nvSpPr>
        <p:spPr>
          <a:noFill/>
        </p:spPr>
        <p:txBody>
          <a:bodyPr/>
          <a:lstStyle>
            <a:lvl1pPr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1pPr>
            <a:lvl2pPr marL="743767" indent="-286064"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2pPr>
            <a:lvl3pPr marL="1144257" indent="-228851"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3pPr>
            <a:lvl4pPr marL="1601960" indent="-228851"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4pPr>
            <a:lvl5pPr marL="2059663" indent="-228851"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5pPr>
            <a:lvl6pPr marL="2517366" indent="-228851" defTabSz="452936" eaLnBrk="0" fontAlgn="base" hangingPunct="0">
              <a:spcBef>
                <a:spcPct val="0"/>
              </a:spcBef>
              <a:spcAft>
                <a:spcPct val="0"/>
              </a:spcAft>
              <a:buClr>
                <a:srgbClr val="000000"/>
              </a:buClr>
              <a:buSzPct val="100000"/>
              <a:buFont typeface="Arial" charset="0"/>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6pPr>
            <a:lvl7pPr marL="2975069" indent="-228851" defTabSz="452936" eaLnBrk="0" fontAlgn="base" hangingPunct="0">
              <a:spcBef>
                <a:spcPct val="0"/>
              </a:spcBef>
              <a:spcAft>
                <a:spcPct val="0"/>
              </a:spcAft>
              <a:buClr>
                <a:srgbClr val="000000"/>
              </a:buClr>
              <a:buSzPct val="100000"/>
              <a:buFont typeface="Arial" charset="0"/>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7pPr>
            <a:lvl8pPr marL="3432772" indent="-228851" defTabSz="452936" eaLnBrk="0" fontAlgn="base" hangingPunct="0">
              <a:spcBef>
                <a:spcPct val="0"/>
              </a:spcBef>
              <a:spcAft>
                <a:spcPct val="0"/>
              </a:spcAft>
              <a:buClr>
                <a:srgbClr val="000000"/>
              </a:buClr>
              <a:buSzPct val="100000"/>
              <a:buFont typeface="Arial" charset="0"/>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8pPr>
            <a:lvl9pPr marL="3890475" indent="-228851" defTabSz="452936" eaLnBrk="0" fontAlgn="base" hangingPunct="0">
              <a:spcBef>
                <a:spcPct val="0"/>
              </a:spcBef>
              <a:spcAft>
                <a:spcPct val="0"/>
              </a:spcAft>
              <a:buClr>
                <a:srgbClr val="000000"/>
              </a:buClr>
              <a:buSzPct val="100000"/>
              <a:buFont typeface="Arial" charset="0"/>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9pPr>
          </a:lstStyle>
          <a:p>
            <a:r>
              <a:rPr lang="en-GB" sz="1200" dirty="0">
                <a:solidFill>
                  <a:srgbClr val="000000"/>
                </a:solidFill>
                <a:latin typeface="Times New Roman" pitchFamily="18" charset="0"/>
              </a:rPr>
              <a:t>24/11/09</a:t>
            </a:r>
          </a:p>
        </p:txBody>
      </p:sp>
      <p:sp>
        <p:nvSpPr>
          <p:cNvPr id="22531" name="Rectangle 13"/>
          <p:cNvSpPr>
            <a:spLocks noGrp="1" noChangeArrowheads="1"/>
          </p:cNvSpPr>
          <p:nvPr>
            <p:ph type="sldNum" sz="quarter"/>
          </p:nvPr>
        </p:nvSpPr>
        <p:spPr>
          <a:noFill/>
        </p:spPr>
        <p:txBody>
          <a:bodyPr/>
          <a:lstStyle>
            <a:lvl1pPr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1pPr>
            <a:lvl2pPr marL="743767" indent="-286064"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2pPr>
            <a:lvl3pPr marL="1144257" indent="-228851"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3pPr>
            <a:lvl4pPr marL="1601960" indent="-228851"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4pPr>
            <a:lvl5pPr marL="2059663" indent="-228851"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5pPr>
            <a:lvl6pPr marL="2517366" indent="-228851" defTabSz="452936" eaLnBrk="0" fontAlgn="base" hangingPunct="0">
              <a:spcBef>
                <a:spcPct val="0"/>
              </a:spcBef>
              <a:spcAft>
                <a:spcPct val="0"/>
              </a:spcAft>
              <a:buClr>
                <a:srgbClr val="000000"/>
              </a:buClr>
              <a:buSzPct val="100000"/>
              <a:buFont typeface="Arial" charset="0"/>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6pPr>
            <a:lvl7pPr marL="2975069" indent="-228851" defTabSz="452936" eaLnBrk="0" fontAlgn="base" hangingPunct="0">
              <a:spcBef>
                <a:spcPct val="0"/>
              </a:spcBef>
              <a:spcAft>
                <a:spcPct val="0"/>
              </a:spcAft>
              <a:buClr>
                <a:srgbClr val="000000"/>
              </a:buClr>
              <a:buSzPct val="100000"/>
              <a:buFont typeface="Arial" charset="0"/>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7pPr>
            <a:lvl8pPr marL="3432772" indent="-228851" defTabSz="452936" eaLnBrk="0" fontAlgn="base" hangingPunct="0">
              <a:spcBef>
                <a:spcPct val="0"/>
              </a:spcBef>
              <a:spcAft>
                <a:spcPct val="0"/>
              </a:spcAft>
              <a:buClr>
                <a:srgbClr val="000000"/>
              </a:buClr>
              <a:buSzPct val="100000"/>
              <a:buFont typeface="Arial" charset="0"/>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8pPr>
            <a:lvl9pPr marL="3890475" indent="-228851" defTabSz="452936" eaLnBrk="0" fontAlgn="base" hangingPunct="0">
              <a:spcBef>
                <a:spcPct val="0"/>
              </a:spcBef>
              <a:spcAft>
                <a:spcPct val="0"/>
              </a:spcAft>
              <a:buClr>
                <a:srgbClr val="000000"/>
              </a:buClr>
              <a:buSzPct val="100000"/>
              <a:buFont typeface="Arial" charset="0"/>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9pPr>
          </a:lstStyle>
          <a:p>
            <a:fld id="{08194FF6-CC6D-4163-B263-1810E2161FFB}" type="slidenum">
              <a:rPr lang="en-GB" sz="1200">
                <a:solidFill>
                  <a:srgbClr val="000000"/>
                </a:solidFill>
                <a:latin typeface="Times New Roman" pitchFamily="18" charset="0"/>
              </a:rPr>
              <a:pPr/>
              <a:t>4</a:t>
            </a:fld>
            <a:endParaRPr lang="en-GB" sz="1200" dirty="0">
              <a:solidFill>
                <a:srgbClr val="000000"/>
              </a:solidFill>
              <a:latin typeface="Times New Roman" pitchFamily="18" charset="0"/>
            </a:endParaRPr>
          </a:p>
        </p:txBody>
      </p:sp>
      <p:sp>
        <p:nvSpPr>
          <p:cNvPr id="22532" name="Rectangle 2"/>
          <p:cNvSpPr>
            <a:spLocks noGrp="1" noRot="1" noChangeAspect="1" noChangeArrowheads="1" noTextEdit="1"/>
          </p:cNvSpPr>
          <p:nvPr>
            <p:ph type="sldImg"/>
          </p:nvPr>
        </p:nvSpPr>
        <p:spPr>
          <a:xfrm>
            <a:off x="919163" y="746125"/>
            <a:ext cx="4965700" cy="3724275"/>
          </a:xfrm>
          <a:ln/>
        </p:spPr>
      </p:sp>
      <p:sp>
        <p:nvSpPr>
          <p:cNvPr id="22533" name="Rectangle 3"/>
          <p:cNvSpPr>
            <a:spLocks noGrp="1" noChangeArrowheads="1"/>
          </p:cNvSpPr>
          <p:nvPr>
            <p:ph type="body" idx="1"/>
          </p:nvPr>
        </p:nvSpPr>
        <p:spPr>
          <a:xfrm>
            <a:off x="681769" y="4718982"/>
            <a:ext cx="5442083" cy="4475257"/>
          </a:xfrm>
          <a:noFill/>
        </p:spPr>
        <p:txBody>
          <a:bodyPr/>
          <a:lstStyle/>
          <a:p>
            <a:pPr defTabSz="915406"/>
            <a:endParaRPr lang="ru-RU" dirty="0" smtClean="0"/>
          </a:p>
        </p:txBody>
      </p:sp>
    </p:spTree>
    <p:extLst>
      <p:ext uri="{BB962C8B-B14F-4D97-AF65-F5344CB8AC3E}">
        <p14:creationId xmlns:p14="http://schemas.microsoft.com/office/powerpoint/2010/main" val="12632810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9"/>
          <p:cNvSpPr>
            <a:spLocks noGrp="1" noChangeArrowheads="1"/>
          </p:cNvSpPr>
          <p:nvPr>
            <p:ph type="dt" sz="quarter"/>
          </p:nvPr>
        </p:nvSpPr>
        <p:spPr>
          <a:noFill/>
        </p:spPr>
        <p:txBody>
          <a:bodyPr/>
          <a:lstStyle>
            <a:lvl1pPr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1pPr>
            <a:lvl2pPr marL="743767" indent="-286064"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2pPr>
            <a:lvl3pPr marL="1144257" indent="-228851"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3pPr>
            <a:lvl4pPr marL="1601960" indent="-228851"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4pPr>
            <a:lvl5pPr marL="2059663" indent="-228851"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5pPr>
            <a:lvl6pPr marL="2517366" indent="-228851" defTabSz="452936" eaLnBrk="0" fontAlgn="base" hangingPunct="0">
              <a:spcBef>
                <a:spcPct val="0"/>
              </a:spcBef>
              <a:spcAft>
                <a:spcPct val="0"/>
              </a:spcAft>
              <a:buClr>
                <a:srgbClr val="000000"/>
              </a:buClr>
              <a:buSzPct val="100000"/>
              <a:buFont typeface="Arial" charset="0"/>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6pPr>
            <a:lvl7pPr marL="2975069" indent="-228851" defTabSz="452936" eaLnBrk="0" fontAlgn="base" hangingPunct="0">
              <a:spcBef>
                <a:spcPct val="0"/>
              </a:spcBef>
              <a:spcAft>
                <a:spcPct val="0"/>
              </a:spcAft>
              <a:buClr>
                <a:srgbClr val="000000"/>
              </a:buClr>
              <a:buSzPct val="100000"/>
              <a:buFont typeface="Arial" charset="0"/>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7pPr>
            <a:lvl8pPr marL="3432772" indent="-228851" defTabSz="452936" eaLnBrk="0" fontAlgn="base" hangingPunct="0">
              <a:spcBef>
                <a:spcPct val="0"/>
              </a:spcBef>
              <a:spcAft>
                <a:spcPct val="0"/>
              </a:spcAft>
              <a:buClr>
                <a:srgbClr val="000000"/>
              </a:buClr>
              <a:buSzPct val="100000"/>
              <a:buFont typeface="Arial" charset="0"/>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8pPr>
            <a:lvl9pPr marL="3890475" indent="-228851" defTabSz="452936" eaLnBrk="0" fontAlgn="base" hangingPunct="0">
              <a:spcBef>
                <a:spcPct val="0"/>
              </a:spcBef>
              <a:spcAft>
                <a:spcPct val="0"/>
              </a:spcAft>
              <a:buClr>
                <a:srgbClr val="000000"/>
              </a:buClr>
              <a:buSzPct val="100000"/>
              <a:buFont typeface="Arial" charset="0"/>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9pPr>
          </a:lstStyle>
          <a:p>
            <a:r>
              <a:rPr lang="en-GB" sz="1200" dirty="0">
                <a:solidFill>
                  <a:srgbClr val="000000"/>
                </a:solidFill>
                <a:latin typeface="Times New Roman" pitchFamily="18" charset="0"/>
              </a:rPr>
              <a:t>24/11/09</a:t>
            </a:r>
          </a:p>
        </p:txBody>
      </p:sp>
      <p:sp>
        <p:nvSpPr>
          <p:cNvPr id="22531" name="Rectangle 13"/>
          <p:cNvSpPr>
            <a:spLocks noGrp="1" noChangeArrowheads="1"/>
          </p:cNvSpPr>
          <p:nvPr>
            <p:ph type="sldNum" sz="quarter"/>
          </p:nvPr>
        </p:nvSpPr>
        <p:spPr>
          <a:noFill/>
        </p:spPr>
        <p:txBody>
          <a:bodyPr/>
          <a:lstStyle>
            <a:lvl1pPr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1pPr>
            <a:lvl2pPr marL="743767" indent="-286064"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2pPr>
            <a:lvl3pPr marL="1144257" indent="-228851"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3pPr>
            <a:lvl4pPr marL="1601960" indent="-228851"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4pPr>
            <a:lvl5pPr marL="2059663" indent="-228851"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5pPr>
            <a:lvl6pPr marL="2517366" indent="-228851" defTabSz="452936" eaLnBrk="0" fontAlgn="base" hangingPunct="0">
              <a:spcBef>
                <a:spcPct val="0"/>
              </a:spcBef>
              <a:spcAft>
                <a:spcPct val="0"/>
              </a:spcAft>
              <a:buClr>
                <a:srgbClr val="000000"/>
              </a:buClr>
              <a:buSzPct val="100000"/>
              <a:buFont typeface="Arial" charset="0"/>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6pPr>
            <a:lvl7pPr marL="2975069" indent="-228851" defTabSz="452936" eaLnBrk="0" fontAlgn="base" hangingPunct="0">
              <a:spcBef>
                <a:spcPct val="0"/>
              </a:spcBef>
              <a:spcAft>
                <a:spcPct val="0"/>
              </a:spcAft>
              <a:buClr>
                <a:srgbClr val="000000"/>
              </a:buClr>
              <a:buSzPct val="100000"/>
              <a:buFont typeface="Arial" charset="0"/>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7pPr>
            <a:lvl8pPr marL="3432772" indent="-228851" defTabSz="452936" eaLnBrk="0" fontAlgn="base" hangingPunct="0">
              <a:spcBef>
                <a:spcPct val="0"/>
              </a:spcBef>
              <a:spcAft>
                <a:spcPct val="0"/>
              </a:spcAft>
              <a:buClr>
                <a:srgbClr val="000000"/>
              </a:buClr>
              <a:buSzPct val="100000"/>
              <a:buFont typeface="Arial" charset="0"/>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8pPr>
            <a:lvl9pPr marL="3890475" indent="-228851" defTabSz="452936" eaLnBrk="0" fontAlgn="base" hangingPunct="0">
              <a:spcBef>
                <a:spcPct val="0"/>
              </a:spcBef>
              <a:spcAft>
                <a:spcPct val="0"/>
              </a:spcAft>
              <a:buClr>
                <a:srgbClr val="000000"/>
              </a:buClr>
              <a:buSzPct val="100000"/>
              <a:buFont typeface="Arial" charset="0"/>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9pPr>
          </a:lstStyle>
          <a:p>
            <a:fld id="{08194FF6-CC6D-4163-B263-1810E2161FFB}" type="slidenum">
              <a:rPr lang="en-GB" sz="1200">
                <a:solidFill>
                  <a:srgbClr val="000000"/>
                </a:solidFill>
                <a:latin typeface="Times New Roman" pitchFamily="18" charset="0"/>
              </a:rPr>
              <a:pPr/>
              <a:t>5</a:t>
            </a:fld>
            <a:endParaRPr lang="en-GB" sz="1200" dirty="0">
              <a:solidFill>
                <a:srgbClr val="000000"/>
              </a:solidFill>
              <a:latin typeface="Times New Roman" pitchFamily="18" charset="0"/>
            </a:endParaRPr>
          </a:p>
        </p:txBody>
      </p:sp>
      <p:sp>
        <p:nvSpPr>
          <p:cNvPr id="22532" name="Rectangle 2"/>
          <p:cNvSpPr>
            <a:spLocks noGrp="1" noRot="1" noChangeAspect="1" noChangeArrowheads="1" noTextEdit="1"/>
          </p:cNvSpPr>
          <p:nvPr>
            <p:ph type="sldImg"/>
          </p:nvPr>
        </p:nvSpPr>
        <p:spPr>
          <a:xfrm>
            <a:off x="919163" y="746125"/>
            <a:ext cx="4965700" cy="3724275"/>
          </a:xfrm>
          <a:ln/>
        </p:spPr>
      </p:sp>
      <p:sp>
        <p:nvSpPr>
          <p:cNvPr id="22533" name="Rectangle 3"/>
          <p:cNvSpPr>
            <a:spLocks noGrp="1" noChangeArrowheads="1"/>
          </p:cNvSpPr>
          <p:nvPr>
            <p:ph type="body" idx="1"/>
          </p:nvPr>
        </p:nvSpPr>
        <p:spPr>
          <a:xfrm>
            <a:off x="681769" y="4718982"/>
            <a:ext cx="5442083" cy="4475257"/>
          </a:xfrm>
          <a:noFill/>
        </p:spPr>
        <p:txBody>
          <a:bodyPr/>
          <a:lstStyle/>
          <a:p>
            <a:pPr defTabSz="915406"/>
            <a:endParaRPr lang="ru-RU" dirty="0" smtClean="0"/>
          </a:p>
        </p:txBody>
      </p:sp>
    </p:spTree>
    <p:extLst>
      <p:ext uri="{BB962C8B-B14F-4D97-AF65-F5344CB8AC3E}">
        <p14:creationId xmlns:p14="http://schemas.microsoft.com/office/powerpoint/2010/main" val="12632810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9"/>
          <p:cNvSpPr>
            <a:spLocks noGrp="1" noChangeArrowheads="1"/>
          </p:cNvSpPr>
          <p:nvPr>
            <p:ph type="dt" sz="quarter"/>
          </p:nvPr>
        </p:nvSpPr>
        <p:spPr>
          <a:noFill/>
        </p:spPr>
        <p:txBody>
          <a:bodyPr/>
          <a:lstStyle>
            <a:lvl1pPr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1pPr>
            <a:lvl2pPr marL="743767" indent="-286064"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2pPr>
            <a:lvl3pPr marL="1144257" indent="-228851"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3pPr>
            <a:lvl4pPr marL="1601960" indent="-228851"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4pPr>
            <a:lvl5pPr marL="2059663" indent="-228851"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5pPr>
            <a:lvl6pPr marL="2517366" indent="-228851" defTabSz="452936" eaLnBrk="0" fontAlgn="base" hangingPunct="0">
              <a:spcBef>
                <a:spcPct val="0"/>
              </a:spcBef>
              <a:spcAft>
                <a:spcPct val="0"/>
              </a:spcAft>
              <a:buClr>
                <a:srgbClr val="000000"/>
              </a:buClr>
              <a:buSzPct val="100000"/>
              <a:buFont typeface="Arial" charset="0"/>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6pPr>
            <a:lvl7pPr marL="2975069" indent="-228851" defTabSz="452936" eaLnBrk="0" fontAlgn="base" hangingPunct="0">
              <a:spcBef>
                <a:spcPct val="0"/>
              </a:spcBef>
              <a:spcAft>
                <a:spcPct val="0"/>
              </a:spcAft>
              <a:buClr>
                <a:srgbClr val="000000"/>
              </a:buClr>
              <a:buSzPct val="100000"/>
              <a:buFont typeface="Arial" charset="0"/>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7pPr>
            <a:lvl8pPr marL="3432772" indent="-228851" defTabSz="452936" eaLnBrk="0" fontAlgn="base" hangingPunct="0">
              <a:spcBef>
                <a:spcPct val="0"/>
              </a:spcBef>
              <a:spcAft>
                <a:spcPct val="0"/>
              </a:spcAft>
              <a:buClr>
                <a:srgbClr val="000000"/>
              </a:buClr>
              <a:buSzPct val="100000"/>
              <a:buFont typeface="Arial" charset="0"/>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8pPr>
            <a:lvl9pPr marL="3890475" indent="-228851" defTabSz="452936" eaLnBrk="0" fontAlgn="base" hangingPunct="0">
              <a:spcBef>
                <a:spcPct val="0"/>
              </a:spcBef>
              <a:spcAft>
                <a:spcPct val="0"/>
              </a:spcAft>
              <a:buClr>
                <a:srgbClr val="000000"/>
              </a:buClr>
              <a:buSzPct val="100000"/>
              <a:buFont typeface="Arial" charset="0"/>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9pPr>
          </a:lstStyle>
          <a:p>
            <a:r>
              <a:rPr lang="en-GB" sz="1200" dirty="0">
                <a:solidFill>
                  <a:srgbClr val="000000"/>
                </a:solidFill>
                <a:latin typeface="Times New Roman" pitchFamily="18" charset="0"/>
              </a:rPr>
              <a:t>24/11/09</a:t>
            </a:r>
          </a:p>
        </p:txBody>
      </p:sp>
      <p:sp>
        <p:nvSpPr>
          <p:cNvPr id="22531" name="Rectangle 13"/>
          <p:cNvSpPr>
            <a:spLocks noGrp="1" noChangeArrowheads="1"/>
          </p:cNvSpPr>
          <p:nvPr>
            <p:ph type="sldNum" sz="quarter"/>
          </p:nvPr>
        </p:nvSpPr>
        <p:spPr>
          <a:noFill/>
        </p:spPr>
        <p:txBody>
          <a:bodyPr/>
          <a:lstStyle>
            <a:lvl1pPr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1pPr>
            <a:lvl2pPr marL="743767" indent="-286064"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2pPr>
            <a:lvl3pPr marL="1144257" indent="-228851"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3pPr>
            <a:lvl4pPr marL="1601960" indent="-228851"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4pPr>
            <a:lvl5pPr marL="2059663" indent="-228851"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5pPr>
            <a:lvl6pPr marL="2517366" indent="-228851" defTabSz="452936" eaLnBrk="0" fontAlgn="base" hangingPunct="0">
              <a:spcBef>
                <a:spcPct val="0"/>
              </a:spcBef>
              <a:spcAft>
                <a:spcPct val="0"/>
              </a:spcAft>
              <a:buClr>
                <a:srgbClr val="000000"/>
              </a:buClr>
              <a:buSzPct val="100000"/>
              <a:buFont typeface="Arial" charset="0"/>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6pPr>
            <a:lvl7pPr marL="2975069" indent="-228851" defTabSz="452936" eaLnBrk="0" fontAlgn="base" hangingPunct="0">
              <a:spcBef>
                <a:spcPct val="0"/>
              </a:spcBef>
              <a:spcAft>
                <a:spcPct val="0"/>
              </a:spcAft>
              <a:buClr>
                <a:srgbClr val="000000"/>
              </a:buClr>
              <a:buSzPct val="100000"/>
              <a:buFont typeface="Arial" charset="0"/>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7pPr>
            <a:lvl8pPr marL="3432772" indent="-228851" defTabSz="452936" eaLnBrk="0" fontAlgn="base" hangingPunct="0">
              <a:spcBef>
                <a:spcPct val="0"/>
              </a:spcBef>
              <a:spcAft>
                <a:spcPct val="0"/>
              </a:spcAft>
              <a:buClr>
                <a:srgbClr val="000000"/>
              </a:buClr>
              <a:buSzPct val="100000"/>
              <a:buFont typeface="Arial" charset="0"/>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8pPr>
            <a:lvl9pPr marL="3890475" indent="-228851" defTabSz="452936" eaLnBrk="0" fontAlgn="base" hangingPunct="0">
              <a:spcBef>
                <a:spcPct val="0"/>
              </a:spcBef>
              <a:spcAft>
                <a:spcPct val="0"/>
              </a:spcAft>
              <a:buClr>
                <a:srgbClr val="000000"/>
              </a:buClr>
              <a:buSzPct val="100000"/>
              <a:buFont typeface="Arial" charset="0"/>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9pPr>
          </a:lstStyle>
          <a:p>
            <a:fld id="{08194FF6-CC6D-4163-B263-1810E2161FFB}" type="slidenum">
              <a:rPr lang="en-GB" sz="1200">
                <a:solidFill>
                  <a:srgbClr val="000000"/>
                </a:solidFill>
                <a:latin typeface="Times New Roman" pitchFamily="18" charset="0"/>
              </a:rPr>
              <a:pPr/>
              <a:t>6</a:t>
            </a:fld>
            <a:endParaRPr lang="en-GB" sz="1200" dirty="0">
              <a:solidFill>
                <a:srgbClr val="000000"/>
              </a:solidFill>
              <a:latin typeface="Times New Roman" pitchFamily="18" charset="0"/>
            </a:endParaRPr>
          </a:p>
        </p:txBody>
      </p:sp>
      <p:sp>
        <p:nvSpPr>
          <p:cNvPr id="22532" name="Rectangle 2"/>
          <p:cNvSpPr>
            <a:spLocks noGrp="1" noRot="1" noChangeAspect="1" noChangeArrowheads="1" noTextEdit="1"/>
          </p:cNvSpPr>
          <p:nvPr>
            <p:ph type="sldImg"/>
          </p:nvPr>
        </p:nvSpPr>
        <p:spPr>
          <a:xfrm>
            <a:off x="919163" y="746125"/>
            <a:ext cx="4965700" cy="3724275"/>
          </a:xfrm>
          <a:ln/>
        </p:spPr>
      </p:sp>
      <p:sp>
        <p:nvSpPr>
          <p:cNvPr id="22533" name="Rectangle 3"/>
          <p:cNvSpPr>
            <a:spLocks noGrp="1" noChangeArrowheads="1"/>
          </p:cNvSpPr>
          <p:nvPr>
            <p:ph type="body" idx="1"/>
          </p:nvPr>
        </p:nvSpPr>
        <p:spPr>
          <a:xfrm>
            <a:off x="681769" y="4718982"/>
            <a:ext cx="5442083" cy="4475257"/>
          </a:xfrm>
          <a:noFill/>
        </p:spPr>
        <p:txBody>
          <a:bodyPr/>
          <a:lstStyle/>
          <a:p>
            <a:pPr defTabSz="915406"/>
            <a:endParaRPr lang="ru-RU" dirty="0" smtClean="0"/>
          </a:p>
        </p:txBody>
      </p:sp>
    </p:spTree>
    <p:extLst>
      <p:ext uri="{BB962C8B-B14F-4D97-AF65-F5344CB8AC3E}">
        <p14:creationId xmlns:p14="http://schemas.microsoft.com/office/powerpoint/2010/main" val="12632810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9"/>
          <p:cNvSpPr>
            <a:spLocks noGrp="1" noChangeArrowheads="1"/>
          </p:cNvSpPr>
          <p:nvPr>
            <p:ph type="dt" sz="quarter"/>
          </p:nvPr>
        </p:nvSpPr>
        <p:spPr>
          <a:noFill/>
        </p:spPr>
        <p:txBody>
          <a:bodyPr/>
          <a:lstStyle>
            <a:lvl1pPr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1pPr>
            <a:lvl2pPr marL="743767" indent="-286064"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2pPr>
            <a:lvl3pPr marL="1144257" indent="-228851"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3pPr>
            <a:lvl4pPr marL="1601960" indent="-228851"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4pPr>
            <a:lvl5pPr marL="2059663" indent="-228851"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5pPr>
            <a:lvl6pPr marL="2517366" indent="-228851" defTabSz="452936" eaLnBrk="0" fontAlgn="base" hangingPunct="0">
              <a:spcBef>
                <a:spcPct val="0"/>
              </a:spcBef>
              <a:spcAft>
                <a:spcPct val="0"/>
              </a:spcAft>
              <a:buClr>
                <a:srgbClr val="000000"/>
              </a:buClr>
              <a:buSzPct val="100000"/>
              <a:buFont typeface="Arial" charset="0"/>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6pPr>
            <a:lvl7pPr marL="2975069" indent="-228851" defTabSz="452936" eaLnBrk="0" fontAlgn="base" hangingPunct="0">
              <a:spcBef>
                <a:spcPct val="0"/>
              </a:spcBef>
              <a:spcAft>
                <a:spcPct val="0"/>
              </a:spcAft>
              <a:buClr>
                <a:srgbClr val="000000"/>
              </a:buClr>
              <a:buSzPct val="100000"/>
              <a:buFont typeface="Arial" charset="0"/>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7pPr>
            <a:lvl8pPr marL="3432772" indent="-228851" defTabSz="452936" eaLnBrk="0" fontAlgn="base" hangingPunct="0">
              <a:spcBef>
                <a:spcPct val="0"/>
              </a:spcBef>
              <a:spcAft>
                <a:spcPct val="0"/>
              </a:spcAft>
              <a:buClr>
                <a:srgbClr val="000000"/>
              </a:buClr>
              <a:buSzPct val="100000"/>
              <a:buFont typeface="Arial" charset="0"/>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8pPr>
            <a:lvl9pPr marL="3890475" indent="-228851" defTabSz="452936" eaLnBrk="0" fontAlgn="base" hangingPunct="0">
              <a:spcBef>
                <a:spcPct val="0"/>
              </a:spcBef>
              <a:spcAft>
                <a:spcPct val="0"/>
              </a:spcAft>
              <a:buClr>
                <a:srgbClr val="000000"/>
              </a:buClr>
              <a:buSzPct val="100000"/>
              <a:buFont typeface="Arial" charset="0"/>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9pPr>
          </a:lstStyle>
          <a:p>
            <a:r>
              <a:rPr lang="en-GB" sz="1200" dirty="0">
                <a:solidFill>
                  <a:srgbClr val="000000"/>
                </a:solidFill>
                <a:latin typeface="Times New Roman" pitchFamily="18" charset="0"/>
              </a:rPr>
              <a:t>24/11/09</a:t>
            </a:r>
          </a:p>
        </p:txBody>
      </p:sp>
      <p:sp>
        <p:nvSpPr>
          <p:cNvPr id="22531" name="Rectangle 13"/>
          <p:cNvSpPr>
            <a:spLocks noGrp="1" noChangeArrowheads="1"/>
          </p:cNvSpPr>
          <p:nvPr>
            <p:ph type="sldNum" sz="quarter"/>
          </p:nvPr>
        </p:nvSpPr>
        <p:spPr>
          <a:noFill/>
        </p:spPr>
        <p:txBody>
          <a:bodyPr/>
          <a:lstStyle>
            <a:lvl1pPr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1pPr>
            <a:lvl2pPr marL="743767" indent="-286064"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2pPr>
            <a:lvl3pPr marL="1144257" indent="-228851"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3pPr>
            <a:lvl4pPr marL="1601960" indent="-228851"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4pPr>
            <a:lvl5pPr marL="2059663" indent="-228851"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5pPr>
            <a:lvl6pPr marL="2517366" indent="-228851" defTabSz="452936" eaLnBrk="0" fontAlgn="base" hangingPunct="0">
              <a:spcBef>
                <a:spcPct val="0"/>
              </a:spcBef>
              <a:spcAft>
                <a:spcPct val="0"/>
              </a:spcAft>
              <a:buClr>
                <a:srgbClr val="000000"/>
              </a:buClr>
              <a:buSzPct val="100000"/>
              <a:buFont typeface="Arial" charset="0"/>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6pPr>
            <a:lvl7pPr marL="2975069" indent="-228851" defTabSz="452936" eaLnBrk="0" fontAlgn="base" hangingPunct="0">
              <a:spcBef>
                <a:spcPct val="0"/>
              </a:spcBef>
              <a:spcAft>
                <a:spcPct val="0"/>
              </a:spcAft>
              <a:buClr>
                <a:srgbClr val="000000"/>
              </a:buClr>
              <a:buSzPct val="100000"/>
              <a:buFont typeface="Arial" charset="0"/>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7pPr>
            <a:lvl8pPr marL="3432772" indent="-228851" defTabSz="452936" eaLnBrk="0" fontAlgn="base" hangingPunct="0">
              <a:spcBef>
                <a:spcPct val="0"/>
              </a:spcBef>
              <a:spcAft>
                <a:spcPct val="0"/>
              </a:spcAft>
              <a:buClr>
                <a:srgbClr val="000000"/>
              </a:buClr>
              <a:buSzPct val="100000"/>
              <a:buFont typeface="Arial" charset="0"/>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8pPr>
            <a:lvl9pPr marL="3890475" indent="-228851" defTabSz="452936" eaLnBrk="0" fontAlgn="base" hangingPunct="0">
              <a:spcBef>
                <a:spcPct val="0"/>
              </a:spcBef>
              <a:spcAft>
                <a:spcPct val="0"/>
              </a:spcAft>
              <a:buClr>
                <a:srgbClr val="000000"/>
              </a:buClr>
              <a:buSzPct val="100000"/>
              <a:buFont typeface="Arial" charset="0"/>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9pPr>
          </a:lstStyle>
          <a:p>
            <a:fld id="{08194FF6-CC6D-4163-B263-1810E2161FFB}" type="slidenum">
              <a:rPr lang="en-GB" sz="1200">
                <a:solidFill>
                  <a:srgbClr val="000000"/>
                </a:solidFill>
                <a:latin typeface="Times New Roman" pitchFamily="18" charset="0"/>
              </a:rPr>
              <a:pPr/>
              <a:t>7</a:t>
            </a:fld>
            <a:endParaRPr lang="en-GB" sz="1200" dirty="0">
              <a:solidFill>
                <a:srgbClr val="000000"/>
              </a:solidFill>
              <a:latin typeface="Times New Roman" pitchFamily="18" charset="0"/>
            </a:endParaRPr>
          </a:p>
        </p:txBody>
      </p:sp>
      <p:sp>
        <p:nvSpPr>
          <p:cNvPr id="22532" name="Rectangle 2"/>
          <p:cNvSpPr>
            <a:spLocks noGrp="1" noRot="1" noChangeAspect="1" noChangeArrowheads="1" noTextEdit="1"/>
          </p:cNvSpPr>
          <p:nvPr>
            <p:ph type="sldImg"/>
          </p:nvPr>
        </p:nvSpPr>
        <p:spPr>
          <a:xfrm>
            <a:off x="919163" y="746125"/>
            <a:ext cx="4965700" cy="3724275"/>
          </a:xfrm>
          <a:ln/>
        </p:spPr>
      </p:sp>
      <p:sp>
        <p:nvSpPr>
          <p:cNvPr id="22533" name="Rectangle 3"/>
          <p:cNvSpPr>
            <a:spLocks noGrp="1" noChangeArrowheads="1"/>
          </p:cNvSpPr>
          <p:nvPr>
            <p:ph type="body" idx="1"/>
          </p:nvPr>
        </p:nvSpPr>
        <p:spPr>
          <a:xfrm>
            <a:off x="681769" y="4718982"/>
            <a:ext cx="5442083" cy="4475257"/>
          </a:xfrm>
          <a:noFill/>
        </p:spPr>
        <p:txBody>
          <a:bodyPr/>
          <a:lstStyle/>
          <a:p>
            <a:pPr defTabSz="915406"/>
            <a:endParaRPr lang="ru-RU" dirty="0" smtClean="0"/>
          </a:p>
        </p:txBody>
      </p:sp>
    </p:spTree>
    <p:extLst>
      <p:ext uri="{BB962C8B-B14F-4D97-AF65-F5344CB8AC3E}">
        <p14:creationId xmlns:p14="http://schemas.microsoft.com/office/powerpoint/2010/main" val="502533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9"/>
          <p:cNvSpPr>
            <a:spLocks noGrp="1" noChangeArrowheads="1"/>
          </p:cNvSpPr>
          <p:nvPr>
            <p:ph type="dt" sz="quarter"/>
          </p:nvPr>
        </p:nvSpPr>
        <p:spPr>
          <a:noFill/>
        </p:spPr>
        <p:txBody>
          <a:bodyPr/>
          <a:lstStyle>
            <a:lvl1pPr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1pPr>
            <a:lvl2pPr marL="743767" indent="-286064"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2pPr>
            <a:lvl3pPr marL="1144257" indent="-228851"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3pPr>
            <a:lvl4pPr marL="1601960" indent="-228851"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4pPr>
            <a:lvl5pPr marL="2059663" indent="-228851"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5pPr>
            <a:lvl6pPr marL="2517366" indent="-228851" defTabSz="452936" eaLnBrk="0" fontAlgn="base" hangingPunct="0">
              <a:spcBef>
                <a:spcPct val="0"/>
              </a:spcBef>
              <a:spcAft>
                <a:spcPct val="0"/>
              </a:spcAft>
              <a:buClr>
                <a:srgbClr val="000000"/>
              </a:buClr>
              <a:buSzPct val="100000"/>
              <a:buFont typeface="Arial" charset="0"/>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6pPr>
            <a:lvl7pPr marL="2975069" indent="-228851" defTabSz="452936" eaLnBrk="0" fontAlgn="base" hangingPunct="0">
              <a:spcBef>
                <a:spcPct val="0"/>
              </a:spcBef>
              <a:spcAft>
                <a:spcPct val="0"/>
              </a:spcAft>
              <a:buClr>
                <a:srgbClr val="000000"/>
              </a:buClr>
              <a:buSzPct val="100000"/>
              <a:buFont typeface="Arial" charset="0"/>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7pPr>
            <a:lvl8pPr marL="3432772" indent="-228851" defTabSz="452936" eaLnBrk="0" fontAlgn="base" hangingPunct="0">
              <a:spcBef>
                <a:spcPct val="0"/>
              </a:spcBef>
              <a:spcAft>
                <a:spcPct val="0"/>
              </a:spcAft>
              <a:buClr>
                <a:srgbClr val="000000"/>
              </a:buClr>
              <a:buSzPct val="100000"/>
              <a:buFont typeface="Arial" charset="0"/>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8pPr>
            <a:lvl9pPr marL="3890475" indent="-228851" defTabSz="452936" eaLnBrk="0" fontAlgn="base" hangingPunct="0">
              <a:spcBef>
                <a:spcPct val="0"/>
              </a:spcBef>
              <a:spcAft>
                <a:spcPct val="0"/>
              </a:spcAft>
              <a:buClr>
                <a:srgbClr val="000000"/>
              </a:buClr>
              <a:buSzPct val="100000"/>
              <a:buFont typeface="Arial" charset="0"/>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9pPr>
          </a:lstStyle>
          <a:p>
            <a:r>
              <a:rPr lang="en-GB" sz="1200" dirty="0">
                <a:solidFill>
                  <a:srgbClr val="000000"/>
                </a:solidFill>
                <a:latin typeface="Times New Roman" pitchFamily="18" charset="0"/>
              </a:rPr>
              <a:t>24/11/09</a:t>
            </a:r>
          </a:p>
        </p:txBody>
      </p:sp>
      <p:sp>
        <p:nvSpPr>
          <p:cNvPr id="22531" name="Rectangle 13"/>
          <p:cNvSpPr>
            <a:spLocks noGrp="1" noChangeArrowheads="1"/>
          </p:cNvSpPr>
          <p:nvPr>
            <p:ph type="sldNum" sz="quarter"/>
          </p:nvPr>
        </p:nvSpPr>
        <p:spPr>
          <a:noFill/>
        </p:spPr>
        <p:txBody>
          <a:bodyPr/>
          <a:lstStyle>
            <a:lvl1pPr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1pPr>
            <a:lvl2pPr marL="743767" indent="-286064"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2pPr>
            <a:lvl3pPr marL="1144257" indent="-228851"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3pPr>
            <a:lvl4pPr marL="1601960" indent="-228851"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4pPr>
            <a:lvl5pPr marL="2059663" indent="-228851" defTabSz="452936">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5pPr>
            <a:lvl6pPr marL="2517366" indent="-228851" defTabSz="452936" eaLnBrk="0" fontAlgn="base" hangingPunct="0">
              <a:spcBef>
                <a:spcPct val="0"/>
              </a:spcBef>
              <a:spcAft>
                <a:spcPct val="0"/>
              </a:spcAft>
              <a:buClr>
                <a:srgbClr val="000000"/>
              </a:buClr>
              <a:buSzPct val="100000"/>
              <a:buFont typeface="Arial" charset="0"/>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6pPr>
            <a:lvl7pPr marL="2975069" indent="-228851" defTabSz="452936" eaLnBrk="0" fontAlgn="base" hangingPunct="0">
              <a:spcBef>
                <a:spcPct val="0"/>
              </a:spcBef>
              <a:spcAft>
                <a:spcPct val="0"/>
              </a:spcAft>
              <a:buClr>
                <a:srgbClr val="000000"/>
              </a:buClr>
              <a:buSzPct val="100000"/>
              <a:buFont typeface="Arial" charset="0"/>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7pPr>
            <a:lvl8pPr marL="3432772" indent="-228851" defTabSz="452936" eaLnBrk="0" fontAlgn="base" hangingPunct="0">
              <a:spcBef>
                <a:spcPct val="0"/>
              </a:spcBef>
              <a:spcAft>
                <a:spcPct val="0"/>
              </a:spcAft>
              <a:buClr>
                <a:srgbClr val="000000"/>
              </a:buClr>
              <a:buSzPct val="100000"/>
              <a:buFont typeface="Arial" charset="0"/>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8pPr>
            <a:lvl9pPr marL="3890475" indent="-228851" defTabSz="452936" eaLnBrk="0" fontAlgn="base" hangingPunct="0">
              <a:spcBef>
                <a:spcPct val="0"/>
              </a:spcBef>
              <a:spcAft>
                <a:spcPct val="0"/>
              </a:spcAft>
              <a:buClr>
                <a:srgbClr val="000000"/>
              </a:buClr>
              <a:buSzPct val="100000"/>
              <a:buFont typeface="Arial" charset="0"/>
              <a:tabLst>
                <a:tab pos="729465" algn="l"/>
                <a:tab pos="1457339" algn="l"/>
                <a:tab pos="2186803" algn="l"/>
              </a:tabLst>
              <a:defRPr sz="1400">
                <a:solidFill>
                  <a:schemeClr val="bg1"/>
                </a:solidFill>
                <a:latin typeface="Arial" charset="0"/>
                <a:ea typeface="Arial Unicode MS" pitchFamily="34" charset="-128"/>
                <a:cs typeface="Arial Unicode MS" pitchFamily="34" charset="-128"/>
              </a:defRPr>
            </a:lvl9pPr>
          </a:lstStyle>
          <a:p>
            <a:fld id="{08194FF6-CC6D-4163-B263-1810E2161FFB}" type="slidenum">
              <a:rPr lang="en-GB" sz="1200">
                <a:solidFill>
                  <a:srgbClr val="000000"/>
                </a:solidFill>
                <a:latin typeface="Times New Roman" pitchFamily="18" charset="0"/>
              </a:rPr>
              <a:pPr/>
              <a:t>9</a:t>
            </a:fld>
            <a:endParaRPr lang="en-GB" sz="1200" dirty="0">
              <a:solidFill>
                <a:srgbClr val="000000"/>
              </a:solidFill>
              <a:latin typeface="Times New Roman" pitchFamily="18" charset="0"/>
            </a:endParaRPr>
          </a:p>
        </p:txBody>
      </p:sp>
      <p:sp>
        <p:nvSpPr>
          <p:cNvPr id="22532" name="Rectangle 2"/>
          <p:cNvSpPr>
            <a:spLocks noGrp="1" noRot="1" noChangeAspect="1" noChangeArrowheads="1" noTextEdit="1"/>
          </p:cNvSpPr>
          <p:nvPr>
            <p:ph type="sldImg"/>
          </p:nvPr>
        </p:nvSpPr>
        <p:spPr>
          <a:xfrm>
            <a:off x="919163" y="746125"/>
            <a:ext cx="4965700" cy="3724275"/>
          </a:xfrm>
          <a:ln/>
        </p:spPr>
      </p:sp>
      <p:sp>
        <p:nvSpPr>
          <p:cNvPr id="22533" name="Rectangle 3"/>
          <p:cNvSpPr>
            <a:spLocks noGrp="1" noChangeArrowheads="1"/>
          </p:cNvSpPr>
          <p:nvPr>
            <p:ph type="body" idx="1"/>
          </p:nvPr>
        </p:nvSpPr>
        <p:spPr>
          <a:xfrm>
            <a:off x="681769" y="4718982"/>
            <a:ext cx="5442083" cy="4475257"/>
          </a:xfrm>
          <a:noFill/>
        </p:spPr>
        <p:txBody>
          <a:bodyPr/>
          <a:lstStyle/>
          <a:p>
            <a:pPr defTabSz="915406"/>
            <a:endParaRPr lang="ru-RU" dirty="0" smtClean="0"/>
          </a:p>
        </p:txBody>
      </p:sp>
    </p:spTree>
    <p:extLst>
      <p:ext uri="{BB962C8B-B14F-4D97-AF65-F5344CB8AC3E}">
        <p14:creationId xmlns:p14="http://schemas.microsoft.com/office/powerpoint/2010/main" val="12632810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3"/>
          <p:cNvSpPr>
            <a:spLocks noGrp="1" noChangeArrowheads="1"/>
          </p:cNvSpPr>
          <p:nvPr>
            <p:ph type="dt" idx="10"/>
          </p:nvPr>
        </p:nvSpPr>
        <p:spPr>
          <a:ln/>
        </p:spPr>
        <p:txBody>
          <a:bodyPr/>
          <a:lstStyle>
            <a:lvl1pPr>
              <a:defRPr/>
            </a:lvl1pPr>
          </a:lstStyle>
          <a:p>
            <a:pPr>
              <a:defRPr/>
            </a:pPr>
            <a:endParaRPr lang="en-GB"/>
          </a:p>
        </p:txBody>
      </p:sp>
      <p:sp>
        <p:nvSpPr>
          <p:cNvPr id="5" name="Rectangle 4"/>
          <p:cNvSpPr>
            <a:spLocks noGrp="1" noChangeArrowheads="1"/>
          </p:cNvSpPr>
          <p:nvPr>
            <p:ph type="ftr" idx="11"/>
          </p:nvPr>
        </p:nvSpPr>
        <p:spPr>
          <a:ln/>
        </p:spPr>
        <p:txBody>
          <a:bodyPr/>
          <a:lstStyle>
            <a:lvl1pPr>
              <a:defRPr/>
            </a:lvl1pPr>
          </a:lstStyle>
          <a:p>
            <a:pPr>
              <a:defRPr/>
            </a:pPr>
            <a:endParaRPr lang="en-GB"/>
          </a:p>
        </p:txBody>
      </p:sp>
      <p:sp>
        <p:nvSpPr>
          <p:cNvPr id="6" name="Rectangle 5"/>
          <p:cNvSpPr>
            <a:spLocks noGrp="1" noChangeArrowheads="1"/>
          </p:cNvSpPr>
          <p:nvPr>
            <p:ph type="sldNum" idx="12"/>
          </p:nvPr>
        </p:nvSpPr>
        <p:spPr>
          <a:ln/>
        </p:spPr>
        <p:txBody>
          <a:bodyPr/>
          <a:lstStyle>
            <a:lvl1pPr>
              <a:defRPr/>
            </a:lvl1pPr>
          </a:lstStyle>
          <a:p>
            <a:pPr>
              <a:defRPr/>
            </a:pPr>
            <a:fld id="{D41599C4-B3DC-4807-9464-1EA33DB1ED0E}" type="slidenum">
              <a:rPr lang="en-GB"/>
              <a:pPr>
                <a:defRPr/>
              </a:pPr>
              <a:t>‹#›</a:t>
            </a:fld>
            <a:endParaRPr lang="en-GB"/>
          </a:p>
        </p:txBody>
      </p:sp>
    </p:spTree>
    <p:extLst>
      <p:ext uri="{BB962C8B-B14F-4D97-AF65-F5344CB8AC3E}">
        <p14:creationId xmlns:p14="http://schemas.microsoft.com/office/powerpoint/2010/main" val="73464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3"/>
          <p:cNvSpPr>
            <a:spLocks noGrp="1" noChangeArrowheads="1"/>
          </p:cNvSpPr>
          <p:nvPr>
            <p:ph type="dt" idx="10"/>
          </p:nvPr>
        </p:nvSpPr>
        <p:spPr>
          <a:ln/>
        </p:spPr>
        <p:txBody>
          <a:bodyPr/>
          <a:lstStyle>
            <a:lvl1pPr>
              <a:defRPr/>
            </a:lvl1pPr>
          </a:lstStyle>
          <a:p>
            <a:pPr>
              <a:defRPr/>
            </a:pPr>
            <a:endParaRPr lang="en-GB"/>
          </a:p>
        </p:txBody>
      </p:sp>
      <p:sp>
        <p:nvSpPr>
          <p:cNvPr id="5" name="Rectangle 4"/>
          <p:cNvSpPr>
            <a:spLocks noGrp="1" noChangeArrowheads="1"/>
          </p:cNvSpPr>
          <p:nvPr>
            <p:ph type="ftr" idx="11"/>
          </p:nvPr>
        </p:nvSpPr>
        <p:spPr>
          <a:ln/>
        </p:spPr>
        <p:txBody>
          <a:bodyPr/>
          <a:lstStyle>
            <a:lvl1pPr>
              <a:defRPr/>
            </a:lvl1pPr>
          </a:lstStyle>
          <a:p>
            <a:pPr>
              <a:defRPr/>
            </a:pPr>
            <a:endParaRPr lang="en-GB"/>
          </a:p>
        </p:txBody>
      </p:sp>
      <p:sp>
        <p:nvSpPr>
          <p:cNvPr id="6" name="Rectangle 5"/>
          <p:cNvSpPr>
            <a:spLocks noGrp="1" noChangeArrowheads="1"/>
          </p:cNvSpPr>
          <p:nvPr>
            <p:ph type="sldNum" idx="12"/>
          </p:nvPr>
        </p:nvSpPr>
        <p:spPr>
          <a:ln/>
        </p:spPr>
        <p:txBody>
          <a:bodyPr/>
          <a:lstStyle>
            <a:lvl1pPr>
              <a:defRPr/>
            </a:lvl1pPr>
          </a:lstStyle>
          <a:p>
            <a:pPr>
              <a:defRPr/>
            </a:pPr>
            <a:fld id="{81E0DB90-02C5-49A9-A499-F5FCE26DCA97}" type="slidenum">
              <a:rPr lang="en-GB"/>
              <a:pPr>
                <a:defRPr/>
              </a:pPr>
              <a:t>‹#›</a:t>
            </a:fld>
            <a:endParaRPr lang="en-GB"/>
          </a:p>
        </p:txBody>
      </p:sp>
    </p:spTree>
    <p:extLst>
      <p:ext uri="{BB962C8B-B14F-4D97-AF65-F5344CB8AC3E}">
        <p14:creationId xmlns:p14="http://schemas.microsoft.com/office/powerpoint/2010/main" val="1248019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1463" y="128588"/>
            <a:ext cx="2054225" cy="5986462"/>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128588"/>
            <a:ext cx="6011863" cy="598646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3"/>
          <p:cNvSpPr>
            <a:spLocks noGrp="1" noChangeArrowheads="1"/>
          </p:cNvSpPr>
          <p:nvPr>
            <p:ph type="dt" idx="10"/>
          </p:nvPr>
        </p:nvSpPr>
        <p:spPr>
          <a:ln/>
        </p:spPr>
        <p:txBody>
          <a:bodyPr/>
          <a:lstStyle>
            <a:lvl1pPr>
              <a:defRPr/>
            </a:lvl1pPr>
          </a:lstStyle>
          <a:p>
            <a:pPr>
              <a:defRPr/>
            </a:pPr>
            <a:endParaRPr lang="en-GB"/>
          </a:p>
        </p:txBody>
      </p:sp>
      <p:sp>
        <p:nvSpPr>
          <p:cNvPr id="5" name="Rectangle 4"/>
          <p:cNvSpPr>
            <a:spLocks noGrp="1" noChangeArrowheads="1"/>
          </p:cNvSpPr>
          <p:nvPr>
            <p:ph type="ftr" idx="11"/>
          </p:nvPr>
        </p:nvSpPr>
        <p:spPr>
          <a:ln/>
        </p:spPr>
        <p:txBody>
          <a:bodyPr/>
          <a:lstStyle>
            <a:lvl1pPr>
              <a:defRPr/>
            </a:lvl1pPr>
          </a:lstStyle>
          <a:p>
            <a:pPr>
              <a:defRPr/>
            </a:pPr>
            <a:endParaRPr lang="en-GB"/>
          </a:p>
        </p:txBody>
      </p:sp>
      <p:sp>
        <p:nvSpPr>
          <p:cNvPr id="6" name="Rectangle 5"/>
          <p:cNvSpPr>
            <a:spLocks noGrp="1" noChangeArrowheads="1"/>
          </p:cNvSpPr>
          <p:nvPr>
            <p:ph type="sldNum" idx="12"/>
          </p:nvPr>
        </p:nvSpPr>
        <p:spPr>
          <a:ln/>
        </p:spPr>
        <p:txBody>
          <a:bodyPr/>
          <a:lstStyle>
            <a:lvl1pPr>
              <a:defRPr/>
            </a:lvl1pPr>
          </a:lstStyle>
          <a:p>
            <a:pPr>
              <a:defRPr/>
            </a:pPr>
            <a:fld id="{359E0E38-7512-4E96-B044-B3F8E964FE34}" type="slidenum">
              <a:rPr lang="en-GB"/>
              <a:pPr>
                <a:defRPr/>
              </a:pPr>
              <a:t>‹#›</a:t>
            </a:fld>
            <a:endParaRPr lang="en-GB"/>
          </a:p>
        </p:txBody>
      </p:sp>
    </p:spTree>
    <p:extLst>
      <p:ext uri="{BB962C8B-B14F-4D97-AF65-F5344CB8AC3E}">
        <p14:creationId xmlns:p14="http://schemas.microsoft.com/office/powerpoint/2010/main" val="11553579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Diapositiva titolo">
    <p:spTree>
      <p:nvGrpSpPr>
        <p:cNvPr id="1" name=""/>
        <p:cNvGrpSpPr/>
        <p:nvPr/>
      </p:nvGrpSpPr>
      <p:grpSpPr>
        <a:xfrm>
          <a:off x="0" y="0"/>
          <a:ext cx="0" cy="0"/>
          <a:chOff x="0" y="0"/>
          <a:chExt cx="0" cy="0"/>
        </a:xfrm>
      </p:grpSpPr>
    </p:spTree>
    <p:extLst>
      <p:ext uri="{BB962C8B-B14F-4D97-AF65-F5344CB8AC3E}">
        <p14:creationId xmlns:p14="http://schemas.microsoft.com/office/powerpoint/2010/main" val="3587485180"/>
      </p:ext>
    </p:extLst>
  </p:cSld>
  <p:clrMapOvr>
    <a:masterClrMapping/>
  </p:clrMapOvr>
  <p:timing>
    <p:tnLst>
      <p:par>
        <p:cTn id="1" dur="indefinite" restart="never" nodeType="tmRoot"/>
      </p:par>
    </p:tnLst>
  </p:timing>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Пустой слайд">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xfrm>
            <a:off x="457200" y="6245225"/>
            <a:ext cx="2122488" cy="465138"/>
          </a:xfrm>
          <a:prstGeom prst="rect">
            <a:avLst/>
          </a:prstGeom>
          <a:ln/>
        </p:spPr>
        <p:txBody>
          <a:bodyPr/>
          <a:lstStyle>
            <a:lvl1pPr>
              <a:defRPr/>
            </a:lvl1pPr>
          </a:lstStyle>
          <a:p>
            <a:pPr>
              <a:defRPr/>
            </a:pPr>
            <a:endParaRPr lang="en-GB"/>
          </a:p>
        </p:txBody>
      </p:sp>
      <p:sp>
        <p:nvSpPr>
          <p:cNvPr id="3" name="Rectangle 4"/>
          <p:cNvSpPr>
            <a:spLocks noGrp="1" noChangeArrowheads="1"/>
          </p:cNvSpPr>
          <p:nvPr>
            <p:ph type="ftr" idx="11"/>
          </p:nvPr>
        </p:nvSpPr>
        <p:spPr>
          <a:xfrm>
            <a:off x="3124200" y="6245225"/>
            <a:ext cx="2884488" cy="465138"/>
          </a:xfrm>
          <a:prstGeom prst="rect">
            <a:avLst/>
          </a:prstGeom>
          <a:ln/>
        </p:spPr>
        <p:txBody>
          <a:bodyPr/>
          <a:lstStyle>
            <a:lvl1pPr>
              <a:defRPr/>
            </a:lvl1pPr>
          </a:lstStyle>
          <a:p>
            <a:pPr>
              <a:defRPr/>
            </a:pPr>
            <a:endParaRPr lang="en-GB"/>
          </a:p>
        </p:txBody>
      </p:sp>
      <p:sp>
        <p:nvSpPr>
          <p:cNvPr id="4" name="Rectangle 5"/>
          <p:cNvSpPr>
            <a:spLocks noGrp="1" noChangeArrowheads="1"/>
          </p:cNvSpPr>
          <p:nvPr>
            <p:ph type="sldNum" idx="12"/>
          </p:nvPr>
        </p:nvSpPr>
        <p:spPr>
          <a:xfrm>
            <a:off x="6553200" y="6245225"/>
            <a:ext cx="2122488" cy="465138"/>
          </a:xfrm>
          <a:prstGeom prst="rect">
            <a:avLst/>
          </a:prstGeom>
          <a:ln/>
        </p:spPr>
        <p:txBody>
          <a:bodyPr/>
          <a:lstStyle>
            <a:lvl1pPr>
              <a:defRPr/>
            </a:lvl1pPr>
          </a:lstStyle>
          <a:p>
            <a:pPr>
              <a:defRPr/>
            </a:pPr>
            <a:fld id="{57019CA8-9946-425E-9F07-4DB47ACFBF0D}" type="slidenum">
              <a:rPr lang="en-GB"/>
              <a:pPr>
                <a:defRPr/>
              </a:pPr>
              <a:t>‹#›</a:t>
            </a:fld>
            <a:endParaRPr lang="en-GB"/>
          </a:p>
        </p:txBody>
      </p:sp>
    </p:spTree>
    <p:extLst>
      <p:ext uri="{BB962C8B-B14F-4D97-AF65-F5344CB8AC3E}">
        <p14:creationId xmlns:p14="http://schemas.microsoft.com/office/powerpoint/2010/main" val="42617724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11024" y="242358"/>
            <a:ext cx="7772400" cy="545042"/>
          </a:xfrm>
          <a:prstGeom prst="rect">
            <a:avLst/>
          </a:prstGeom>
        </p:spPr>
        <p:txBody>
          <a:bodyPr/>
          <a:lstStyle>
            <a:lvl1pPr algn="l">
              <a:defRPr sz="3000" b="1">
                <a:solidFill>
                  <a:srgbClr val="EC6400"/>
                </a:solidFill>
                <a:latin typeface="Arial"/>
                <a:cs typeface="Arial"/>
              </a:defRPr>
            </a:lvl1pPr>
          </a:lstStyle>
          <a:p>
            <a:r>
              <a:rPr lang="ru-RU" smtClean="0"/>
              <a:t>Образец заголовка</a:t>
            </a:r>
            <a:endParaRPr lang="it-IT" dirty="0"/>
          </a:p>
        </p:txBody>
      </p:sp>
      <p:sp>
        <p:nvSpPr>
          <p:cNvPr id="7" name="Segnaposto testo 6"/>
          <p:cNvSpPr>
            <a:spLocks noGrp="1"/>
          </p:cNvSpPr>
          <p:nvPr>
            <p:ph type="body" sz="quarter" idx="12"/>
          </p:nvPr>
        </p:nvSpPr>
        <p:spPr>
          <a:xfrm>
            <a:off x="111125" y="787400"/>
            <a:ext cx="6645275" cy="749300"/>
          </a:xfrm>
          <a:prstGeom prst="rect">
            <a:avLst/>
          </a:prstGeom>
        </p:spPr>
        <p:txBody>
          <a:bodyPr/>
          <a:lstStyle>
            <a:lvl1pPr marL="0" indent="0">
              <a:buNone/>
              <a:defRPr sz="2000" b="1">
                <a:solidFill>
                  <a:schemeClr val="bg1">
                    <a:lumMod val="50000"/>
                  </a:schemeClr>
                </a:solidFill>
                <a:latin typeface="Arial" pitchFamily="34" charset="0"/>
                <a:cs typeface="Arial" pitchFamily="34" charset="0"/>
              </a:defRPr>
            </a:lvl1pPr>
            <a:lvl2pPr>
              <a:buNone/>
              <a:defRPr>
                <a:latin typeface="Arial" pitchFamily="34" charset="0"/>
                <a:cs typeface="Arial" pitchFamily="34" charset="0"/>
              </a:defRPr>
            </a:lvl2pPr>
            <a:lvl3pPr>
              <a:buNone/>
              <a:defRPr>
                <a:latin typeface="Arial" pitchFamily="34" charset="0"/>
                <a:cs typeface="Arial" pitchFamily="34" charset="0"/>
              </a:defRPr>
            </a:lvl3pPr>
            <a:lvl4pPr>
              <a:buNone/>
              <a:defRPr>
                <a:latin typeface="Arial" pitchFamily="34" charset="0"/>
                <a:cs typeface="Arial" pitchFamily="34" charset="0"/>
              </a:defRPr>
            </a:lvl4pPr>
            <a:lvl5pPr>
              <a:buNone/>
              <a:defRPr>
                <a:latin typeface="Arial" pitchFamily="34" charset="0"/>
                <a:cs typeface="Arial" pitchFamily="34" charset="0"/>
              </a:defRPr>
            </a:lvl5pPr>
          </a:lstStyle>
          <a:p>
            <a:pPr lvl="0"/>
            <a:r>
              <a:rPr lang="ru-RU" smtClean="0"/>
              <a:t>Образец текста</a:t>
            </a:r>
          </a:p>
        </p:txBody>
      </p:sp>
      <p:sp>
        <p:nvSpPr>
          <p:cNvPr id="4" name="Segnaposto numero diapositiva 5"/>
          <p:cNvSpPr>
            <a:spLocks noGrp="1"/>
          </p:cNvSpPr>
          <p:nvPr>
            <p:ph type="sldNum" sz="quarter" idx="13"/>
          </p:nvPr>
        </p:nvSpPr>
        <p:spPr>
          <a:xfrm>
            <a:off x="8559800" y="179388"/>
            <a:ext cx="414338" cy="365125"/>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200" b="1">
                <a:solidFill>
                  <a:srgbClr val="EC6400"/>
                </a:solidFill>
              </a:defRPr>
            </a:lvl1pPr>
          </a:lstStyle>
          <a:p>
            <a:fld id="{894469B4-8DAF-45B9-AD47-64FE736B59F3}" type="slidenum">
              <a:rPr lang="it-IT" altLang="it-IT"/>
              <a:pPr/>
              <a:t>‹#›</a:t>
            </a:fld>
            <a:endParaRPr lang="it-IT" altLang="it-IT"/>
          </a:p>
        </p:txBody>
      </p:sp>
    </p:spTree>
    <p:extLst>
      <p:ext uri="{BB962C8B-B14F-4D97-AF65-F5344CB8AC3E}">
        <p14:creationId xmlns:p14="http://schemas.microsoft.com/office/powerpoint/2010/main" val="136411019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2" name="Segnaposto numero diapositiva 5"/>
          <p:cNvSpPr>
            <a:spLocks noGrp="1"/>
          </p:cNvSpPr>
          <p:nvPr>
            <p:ph type="sldNum" sz="quarter" idx="10"/>
          </p:nvPr>
        </p:nvSpPr>
        <p:spPr>
          <a:xfrm>
            <a:off x="8559800" y="179388"/>
            <a:ext cx="414338" cy="365125"/>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200" b="1">
                <a:solidFill>
                  <a:srgbClr val="EC6400"/>
                </a:solidFill>
              </a:defRPr>
            </a:lvl1pPr>
          </a:lstStyle>
          <a:p>
            <a:fld id="{578DC331-1870-4A66-B521-373FFD6CBF8C}" type="slidenum">
              <a:rPr lang="it-IT" altLang="it-IT"/>
              <a:pPr/>
              <a:t>‹#›</a:t>
            </a:fld>
            <a:endParaRPr lang="it-IT" altLang="it-IT"/>
          </a:p>
        </p:txBody>
      </p:sp>
    </p:spTree>
    <p:extLst>
      <p:ext uri="{BB962C8B-B14F-4D97-AF65-F5344CB8AC3E}">
        <p14:creationId xmlns:p14="http://schemas.microsoft.com/office/powerpoint/2010/main" val="150323324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Только заголовок">
    <p:spTree>
      <p:nvGrpSpPr>
        <p:cNvPr id="1" name=""/>
        <p:cNvGrpSpPr/>
        <p:nvPr/>
      </p:nvGrpSpPr>
      <p:grpSpPr>
        <a:xfrm>
          <a:off x="0" y="0"/>
          <a:ext cx="0" cy="0"/>
          <a:chOff x="0" y="0"/>
          <a:chExt cx="0" cy="0"/>
        </a:xfrm>
      </p:grpSpPr>
      <p:sp>
        <p:nvSpPr>
          <p:cNvPr id="4" name="McK 2. Slide Title"/>
          <p:cNvSpPr>
            <a:spLocks noGrp="1" noChangeArrowheads="1"/>
          </p:cNvSpPr>
          <p:nvPr>
            <p:ph type="title"/>
          </p:nvPr>
        </p:nvSpPr>
        <p:spPr bwMode="auto">
          <a:xfrm>
            <a:off x="69707" y="385637"/>
            <a:ext cx="8794113" cy="298327"/>
          </a:xfrm>
          <a:prstGeom prst="rect">
            <a:avLst/>
          </a:prstGeom>
          <a:noFill/>
          <a:ln>
            <a:noFill/>
          </a:ln>
          <a:effectLst/>
          <a:extLst/>
        </p:spPr>
        <p:txBody>
          <a:bodyPr/>
          <a:lstStyle>
            <a:lvl1pPr>
              <a:defRPr lang="en-US" dirty="0" smtClean="0"/>
            </a:lvl1pPr>
          </a:lstStyle>
          <a:p>
            <a:pPr lvl="0"/>
            <a:r>
              <a:rPr lang="ru-RU" smtClean="0"/>
              <a:t>Образец заголовка</a:t>
            </a:r>
            <a:endParaRPr lang="en-US" dirty="0"/>
          </a:p>
        </p:txBody>
      </p:sp>
      <p:sp>
        <p:nvSpPr>
          <p:cNvPr id="3" name="Slide Number Placeholder 1"/>
          <p:cNvSpPr>
            <a:spLocks noGrp="1"/>
          </p:cNvSpPr>
          <p:nvPr>
            <p:ph type="sldNum" sz="quarter" idx="10"/>
            <p:custDataLst>
              <p:tags r:id="rId1"/>
            </p:custDataLst>
          </p:nvPr>
        </p:nvSpPr>
        <p:spPr>
          <a:xfrm>
            <a:off x="0" y="0"/>
            <a:ext cx="0" cy="0"/>
          </a:xfrm>
        </p:spPr>
        <p:txBody>
          <a:bodyPr vert="horz" wrap="square" lIns="91440" tIns="45720" rIns="91440" bIns="45720" numCol="1" anchor="t" anchorCtr="0" compatLnSpc="1">
            <a:prstTxWarp prst="textNoShape">
              <a:avLst/>
            </a:prstTxWarp>
          </a:bodyPr>
          <a:lstStyle>
            <a:lvl1pPr>
              <a:defRPr/>
            </a:lvl1pPr>
          </a:lstStyle>
          <a:p>
            <a:fld id="{302B4B96-F341-448B-9105-627400B4BC53}" type="slidenum">
              <a:rPr lang="ru-RU" altLang="ru-RU"/>
              <a:pPr/>
              <a:t>‹#›</a:t>
            </a:fld>
            <a:endParaRPr lang="ru-RU" altLang="ru-RU"/>
          </a:p>
        </p:txBody>
      </p:sp>
    </p:spTree>
    <p:extLst>
      <p:ext uri="{BB962C8B-B14F-4D97-AF65-F5344CB8AC3E}">
        <p14:creationId xmlns:p14="http://schemas.microsoft.com/office/powerpoint/2010/main" val="225403929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Full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accent1"/>
                </a:solidFill>
              </a:defRPr>
            </a:lvl1pPr>
          </a:lstStyle>
          <a:p>
            <a:r>
              <a:rPr lang="ru-RU" noProof="0" smtClean="0"/>
              <a:t>Образец заголовка</a:t>
            </a:r>
            <a:endParaRPr lang="en-GB" noProof="0" dirty="0"/>
          </a:p>
        </p:txBody>
      </p:sp>
      <p:sp>
        <p:nvSpPr>
          <p:cNvPr id="4" name="Content Placeholder 3"/>
          <p:cNvSpPr>
            <a:spLocks noGrp="1"/>
          </p:cNvSpPr>
          <p:nvPr>
            <p:ph sz="half" idx="2"/>
          </p:nvPr>
        </p:nvSpPr>
        <p:spPr>
          <a:xfrm>
            <a:off x="4706816" y="1412875"/>
            <a:ext cx="4319954" cy="706563"/>
          </a:xfrm>
          <a:noFill/>
        </p:spPr>
        <p:txBody>
          <a:bodyPr/>
          <a:lstStyle>
            <a:lvl1pPr marL="0" indent="0">
              <a:defRPr sz="918"/>
            </a:lvl1pPr>
            <a:lvl2pPr marL="171224" indent="-171224">
              <a:defRPr sz="918"/>
            </a:lvl2pPr>
            <a:lvl3pPr marL="343964" indent="-172739">
              <a:defRPr sz="918"/>
            </a:lvl3pPr>
            <a:lvl4pPr marL="515186" indent="-171224">
              <a:defRPr sz="918"/>
            </a:lvl4pPr>
            <a:lvl5pPr marL="687925" indent="-172739">
              <a:defRPr sz="918"/>
            </a:lvl5pPr>
            <a:lvl6pPr>
              <a:defRPr sz="1735"/>
            </a:lvl6pPr>
            <a:lvl7pPr>
              <a:defRPr sz="1735"/>
            </a:lvl7pPr>
            <a:lvl8pPr>
              <a:defRPr sz="1735"/>
            </a:lvl8pPr>
            <a:lvl9pPr>
              <a:defRPr sz="1735"/>
            </a:lvl9p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en-GB" noProof="0" dirty="0"/>
          </a:p>
        </p:txBody>
      </p:sp>
      <p:sp>
        <p:nvSpPr>
          <p:cNvPr id="8" name="Text Placeholder 7"/>
          <p:cNvSpPr>
            <a:spLocks noGrp="1"/>
          </p:cNvSpPr>
          <p:nvPr>
            <p:ph type="body" sz="quarter" idx="12"/>
          </p:nvPr>
        </p:nvSpPr>
        <p:spPr>
          <a:xfrm>
            <a:off x="118697" y="158751"/>
            <a:ext cx="3168161" cy="153987"/>
          </a:xfrm>
        </p:spPr>
        <p:txBody>
          <a:bodyPr lIns="0" tIns="0" rIns="0" bIns="0">
            <a:noAutofit/>
          </a:bodyPr>
          <a:lstStyle>
            <a:lvl1pPr algn="l">
              <a:defRPr sz="918" baseline="0">
                <a:solidFill>
                  <a:schemeClr val="accent1"/>
                </a:solidFill>
              </a:defRPr>
            </a:lvl1pPr>
          </a:lstStyle>
          <a:p>
            <a:pPr lvl="0"/>
            <a:r>
              <a:rPr lang="ru-RU" noProof="0" smtClean="0"/>
              <a:t>Образец текста</a:t>
            </a:r>
          </a:p>
        </p:txBody>
      </p:sp>
      <p:sp>
        <p:nvSpPr>
          <p:cNvPr id="9" name="Content Placeholder 3"/>
          <p:cNvSpPr>
            <a:spLocks noGrp="1"/>
          </p:cNvSpPr>
          <p:nvPr>
            <p:ph sz="half" idx="13"/>
          </p:nvPr>
        </p:nvSpPr>
        <p:spPr>
          <a:xfrm>
            <a:off x="4706816" y="3898900"/>
            <a:ext cx="4319954" cy="706563"/>
          </a:xfrm>
          <a:noFill/>
        </p:spPr>
        <p:txBody>
          <a:bodyPr/>
          <a:lstStyle>
            <a:lvl1pPr marL="0" indent="0">
              <a:defRPr sz="918"/>
            </a:lvl1pPr>
            <a:lvl2pPr marL="171224" indent="-171224">
              <a:defRPr sz="918"/>
            </a:lvl2pPr>
            <a:lvl3pPr marL="343964" indent="-172739">
              <a:defRPr sz="918"/>
            </a:lvl3pPr>
            <a:lvl4pPr marL="515186" indent="-171224">
              <a:defRPr sz="918"/>
            </a:lvl4pPr>
            <a:lvl5pPr marL="687925" indent="-172739">
              <a:defRPr sz="918"/>
            </a:lvl5pPr>
            <a:lvl6pPr>
              <a:defRPr sz="1735"/>
            </a:lvl6pPr>
            <a:lvl7pPr>
              <a:defRPr sz="1735"/>
            </a:lvl7pPr>
            <a:lvl8pPr>
              <a:defRPr sz="1735"/>
            </a:lvl8pPr>
            <a:lvl9pPr>
              <a:defRPr sz="1735"/>
            </a:lvl9p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en-GB" noProof="0" dirty="0"/>
          </a:p>
        </p:txBody>
      </p:sp>
      <p:sp>
        <p:nvSpPr>
          <p:cNvPr id="12" name="Text Placeholder 11"/>
          <p:cNvSpPr>
            <a:spLocks noGrp="1"/>
          </p:cNvSpPr>
          <p:nvPr>
            <p:ph type="body" sz="quarter" idx="14"/>
          </p:nvPr>
        </p:nvSpPr>
        <p:spPr>
          <a:xfrm>
            <a:off x="115764" y="312737"/>
            <a:ext cx="8909539" cy="1027112"/>
          </a:xfrm>
        </p:spPr>
        <p:txBody>
          <a:bodyPr lIns="0" tIns="0" rIns="0" bIns="0" anchor="ctr">
            <a:noAutofit/>
          </a:bodyPr>
          <a:lstStyle>
            <a:lvl1pPr algn="l" rtl="0" fontAlgn="base">
              <a:spcBef>
                <a:spcPct val="0"/>
              </a:spcBef>
              <a:spcAft>
                <a:spcPct val="35000"/>
              </a:spcAft>
              <a:buNone/>
              <a:tabLst>
                <a:tab pos="5454915" algn="l"/>
              </a:tabLst>
              <a:defRPr sz="1939" b="0" i="0">
                <a:solidFill>
                  <a:schemeClr val="accent3"/>
                </a:solidFill>
                <a:latin typeface="Times New Roman"/>
              </a:defRPr>
            </a:lvl1pPr>
            <a:lvl2pPr algn="l" rtl="0" fontAlgn="base">
              <a:spcBef>
                <a:spcPct val="0"/>
              </a:spcBef>
              <a:spcAft>
                <a:spcPct val="35000"/>
              </a:spcAft>
              <a:buNone/>
              <a:tabLst>
                <a:tab pos="5454915" algn="l"/>
              </a:tabLst>
              <a:defRPr sz="1939" b="0" i="0">
                <a:solidFill>
                  <a:srgbClr val="6666FF"/>
                </a:solidFill>
                <a:latin typeface="Times New Roman"/>
              </a:defRPr>
            </a:lvl2pPr>
            <a:lvl3pPr algn="l" rtl="0" fontAlgn="base">
              <a:spcBef>
                <a:spcPct val="0"/>
              </a:spcBef>
              <a:spcAft>
                <a:spcPct val="35000"/>
              </a:spcAft>
              <a:buNone/>
              <a:tabLst>
                <a:tab pos="5454915" algn="l"/>
              </a:tabLst>
              <a:defRPr sz="1939" b="0" i="0">
                <a:solidFill>
                  <a:srgbClr val="6666FF"/>
                </a:solidFill>
                <a:latin typeface="Times New Roman"/>
              </a:defRPr>
            </a:lvl3pPr>
            <a:lvl4pPr algn="l" rtl="0" fontAlgn="base">
              <a:spcBef>
                <a:spcPct val="0"/>
              </a:spcBef>
              <a:spcAft>
                <a:spcPct val="35000"/>
              </a:spcAft>
              <a:buNone/>
              <a:tabLst>
                <a:tab pos="5454915" algn="l"/>
              </a:tabLst>
              <a:defRPr sz="1939" b="0" i="0">
                <a:solidFill>
                  <a:srgbClr val="6666FF"/>
                </a:solidFill>
                <a:latin typeface="Times New Roman"/>
              </a:defRPr>
            </a:lvl4pPr>
            <a:lvl5pPr algn="l" rtl="0" fontAlgn="base">
              <a:spcBef>
                <a:spcPct val="0"/>
              </a:spcBef>
              <a:spcAft>
                <a:spcPct val="35000"/>
              </a:spcAft>
              <a:buNone/>
              <a:tabLst>
                <a:tab pos="5454915" algn="l"/>
              </a:tabLst>
              <a:defRPr sz="1939" b="0" i="0">
                <a:solidFill>
                  <a:srgbClr val="6666FF"/>
                </a:solidFill>
                <a:latin typeface="Times New Roman"/>
              </a:defRPr>
            </a:lvl5pPr>
          </a:lstStyle>
          <a:p>
            <a:pPr lvl="0"/>
            <a:r>
              <a:rPr lang="ru-RU" noProof="0" smtClean="0"/>
              <a:t>Образец текста</a:t>
            </a:r>
          </a:p>
        </p:txBody>
      </p:sp>
      <p:sp>
        <p:nvSpPr>
          <p:cNvPr id="11" name="Text Placeholder 10"/>
          <p:cNvSpPr>
            <a:spLocks noGrp="1"/>
          </p:cNvSpPr>
          <p:nvPr>
            <p:ph type="body" sz="quarter" idx="15"/>
          </p:nvPr>
        </p:nvSpPr>
        <p:spPr>
          <a:xfrm>
            <a:off x="114300" y="1412876"/>
            <a:ext cx="4325816" cy="706563"/>
          </a:xfrm>
        </p:spPr>
        <p:txBody>
          <a:bodyPr/>
          <a:lstStyle>
            <a:lvl1pPr>
              <a:defRPr sz="918"/>
            </a:lvl1pPr>
            <a:lvl2pPr>
              <a:defRPr sz="918"/>
            </a:lvl2pPr>
            <a:lvl3pPr>
              <a:defRPr sz="918"/>
            </a:lvl3pPr>
            <a:lvl4pPr>
              <a:defRPr sz="918"/>
            </a:lvl4pPr>
            <a:lvl5pPr>
              <a:defRPr sz="918"/>
            </a:lvl5p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en-GB" noProof="0" dirty="0"/>
          </a:p>
        </p:txBody>
      </p:sp>
      <p:sp>
        <p:nvSpPr>
          <p:cNvPr id="10" name="Rectangle 2"/>
          <p:cNvSpPr>
            <a:spLocks noGrp="1" noChangeArrowheads="1"/>
          </p:cNvSpPr>
          <p:nvPr>
            <p:ph type="sldNum" sz="quarter" idx="16"/>
          </p:nvPr>
        </p:nvSpPr>
        <p:spPr>
          <a:xfrm>
            <a:off x="0" y="0"/>
            <a:ext cx="0" cy="0"/>
          </a:xfrm>
        </p:spPr>
        <p:txBody>
          <a:bodyPr vert="horz" wrap="square" lIns="91440" tIns="45720" rIns="91440" bIns="45720" numCol="1" anchor="t" anchorCtr="0" compatLnSpc="1">
            <a:prstTxWarp prst="textNoShape">
              <a:avLst/>
            </a:prstTxWarp>
          </a:bodyPr>
          <a:lstStyle>
            <a:lvl1pPr>
              <a:defRPr/>
            </a:lvl1pPr>
          </a:lstStyle>
          <a:p>
            <a:fld id="{AEE0876E-EB95-43E2-97CA-7F85C062B364}" type="slidenum">
              <a:rPr lang="en-GB" altLang="ru-RU"/>
              <a:pPr/>
              <a:t>‹#›</a:t>
            </a:fld>
            <a:endParaRPr lang="en-GB" altLang="ru-RU">
              <a:latin typeface="Verdana" pitchFamily="34" charset="0"/>
            </a:endParaRPr>
          </a:p>
        </p:txBody>
      </p:sp>
    </p:spTree>
    <p:extLst>
      <p:ext uri="{BB962C8B-B14F-4D97-AF65-F5344CB8AC3E}">
        <p14:creationId xmlns:p14="http://schemas.microsoft.com/office/powerpoint/2010/main" val="607977347"/>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cSld name="Пустой слайд">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xfrm>
            <a:off x="457200" y="6245225"/>
            <a:ext cx="2122488" cy="465138"/>
          </a:xfrm>
          <a:prstGeom prst="rect">
            <a:avLst/>
          </a:prstGeom>
          <a:ln/>
        </p:spPr>
        <p:txBody>
          <a:bodyPr/>
          <a:lstStyle>
            <a:lvl1pPr>
              <a:defRPr/>
            </a:lvl1pPr>
          </a:lstStyle>
          <a:p>
            <a:pPr>
              <a:defRPr/>
            </a:pPr>
            <a:endParaRPr lang="en-GB"/>
          </a:p>
        </p:txBody>
      </p:sp>
      <p:sp>
        <p:nvSpPr>
          <p:cNvPr id="3" name="Rectangle 4"/>
          <p:cNvSpPr>
            <a:spLocks noGrp="1" noChangeArrowheads="1"/>
          </p:cNvSpPr>
          <p:nvPr>
            <p:ph type="ftr" idx="11"/>
          </p:nvPr>
        </p:nvSpPr>
        <p:spPr>
          <a:xfrm>
            <a:off x="3124200" y="6245225"/>
            <a:ext cx="2884488" cy="465138"/>
          </a:xfrm>
          <a:prstGeom prst="rect">
            <a:avLst/>
          </a:prstGeom>
          <a:ln/>
        </p:spPr>
        <p:txBody>
          <a:bodyPr/>
          <a:lstStyle>
            <a:lvl1pPr>
              <a:defRPr/>
            </a:lvl1pPr>
          </a:lstStyle>
          <a:p>
            <a:pPr>
              <a:defRPr/>
            </a:pPr>
            <a:endParaRPr lang="en-GB"/>
          </a:p>
        </p:txBody>
      </p:sp>
      <p:sp>
        <p:nvSpPr>
          <p:cNvPr id="4" name="Rectangle 5"/>
          <p:cNvSpPr>
            <a:spLocks noGrp="1" noChangeArrowheads="1"/>
          </p:cNvSpPr>
          <p:nvPr>
            <p:ph type="sldNum" idx="12"/>
          </p:nvPr>
        </p:nvSpPr>
        <p:spPr>
          <a:xfrm>
            <a:off x="6553200" y="6245225"/>
            <a:ext cx="2122488" cy="465138"/>
          </a:xfrm>
          <a:prstGeom prst="rect">
            <a:avLst/>
          </a:prstGeom>
          <a:ln/>
        </p:spPr>
        <p:txBody>
          <a:bodyPr/>
          <a:lstStyle>
            <a:lvl1pPr>
              <a:defRPr/>
            </a:lvl1pPr>
          </a:lstStyle>
          <a:p>
            <a:pPr>
              <a:defRPr/>
            </a:pPr>
            <a:fld id="{57019CA8-9946-425E-9F07-4DB47ACFBF0D}" type="slidenum">
              <a:rPr lang="en-GB"/>
              <a:pPr>
                <a:defRPr/>
              </a:pPr>
              <a:t>‹#›</a:t>
            </a:fld>
            <a:endParaRPr lang="en-GB"/>
          </a:p>
        </p:txBody>
      </p:sp>
    </p:spTree>
    <p:extLst>
      <p:ext uri="{BB962C8B-B14F-4D97-AF65-F5344CB8AC3E}">
        <p14:creationId xmlns:p14="http://schemas.microsoft.com/office/powerpoint/2010/main" val="42617724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74625"/>
            <a:ext cx="8218488" cy="1339850"/>
          </a:xfrm>
          <a:prstGeom prst="rect">
            <a:avLst/>
          </a:prstGeom>
        </p:spPr>
        <p:txBody>
          <a:bodyPr/>
          <a:lstStyle/>
          <a:p>
            <a:r>
              <a:rPr lang="ru-RU" smtClean="0"/>
              <a:t>Образец заголовка</a:t>
            </a:r>
            <a:endParaRPr lang="ru-RU"/>
          </a:p>
        </p:txBody>
      </p:sp>
      <p:sp>
        <p:nvSpPr>
          <p:cNvPr id="3" name="Объект 2"/>
          <p:cNvSpPr>
            <a:spLocks noGrp="1"/>
          </p:cNvSpPr>
          <p:nvPr>
            <p:ph idx="1"/>
          </p:nvPr>
        </p:nvSpPr>
        <p:spPr>
          <a:xfrm>
            <a:off x="323850" y="836613"/>
            <a:ext cx="8218488" cy="4514850"/>
          </a:xfrm>
          <a:prstGeom prst="rect">
            <a:avLst/>
          </a:prstGeo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5"/>
          <p:cNvSpPr>
            <a:spLocks noGrp="1" noChangeArrowheads="1"/>
          </p:cNvSpPr>
          <p:nvPr>
            <p:ph type="sldNum" idx="10"/>
          </p:nvPr>
        </p:nvSpPr>
        <p:spPr>
          <a:xfrm>
            <a:off x="3376613" y="6453188"/>
            <a:ext cx="2120900" cy="465137"/>
          </a:xfrm>
          <a:prstGeom prst="rect">
            <a:avLst/>
          </a:prstGeom>
          <a:ln/>
        </p:spPr>
        <p:txBody>
          <a:bodyPr/>
          <a:lstStyle>
            <a:lvl1pPr>
              <a:defRPr/>
            </a:lvl1pPr>
          </a:lstStyle>
          <a:p>
            <a:pPr>
              <a:defRPr/>
            </a:pPr>
            <a:fld id="{3DFE6545-0CF4-4899-9042-5CE7837FDE6C}" type="slidenum">
              <a:rPr lang="en-GB"/>
              <a:pPr>
                <a:defRPr/>
              </a:pPr>
              <a:t>‹#›</a:t>
            </a:fld>
            <a:endParaRPr lang="en-GB"/>
          </a:p>
        </p:txBody>
      </p:sp>
    </p:spTree>
    <p:extLst>
      <p:ext uri="{BB962C8B-B14F-4D97-AF65-F5344CB8AC3E}">
        <p14:creationId xmlns:p14="http://schemas.microsoft.com/office/powerpoint/2010/main" val="268856184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3"/>
          <p:cNvSpPr>
            <a:spLocks noGrp="1" noChangeArrowheads="1"/>
          </p:cNvSpPr>
          <p:nvPr>
            <p:ph type="dt" idx="10"/>
          </p:nvPr>
        </p:nvSpPr>
        <p:spPr>
          <a:ln/>
        </p:spPr>
        <p:txBody>
          <a:bodyPr/>
          <a:lstStyle>
            <a:lvl1pPr>
              <a:defRPr/>
            </a:lvl1pPr>
          </a:lstStyle>
          <a:p>
            <a:pPr>
              <a:defRPr/>
            </a:pPr>
            <a:endParaRPr lang="en-GB"/>
          </a:p>
        </p:txBody>
      </p:sp>
      <p:sp>
        <p:nvSpPr>
          <p:cNvPr id="5" name="Rectangle 4"/>
          <p:cNvSpPr>
            <a:spLocks noGrp="1" noChangeArrowheads="1"/>
          </p:cNvSpPr>
          <p:nvPr>
            <p:ph type="ftr" idx="11"/>
          </p:nvPr>
        </p:nvSpPr>
        <p:spPr>
          <a:ln/>
        </p:spPr>
        <p:txBody>
          <a:bodyPr/>
          <a:lstStyle>
            <a:lvl1pPr>
              <a:defRPr/>
            </a:lvl1pPr>
          </a:lstStyle>
          <a:p>
            <a:pPr>
              <a:defRPr/>
            </a:pPr>
            <a:endParaRPr lang="en-GB"/>
          </a:p>
        </p:txBody>
      </p:sp>
      <p:sp>
        <p:nvSpPr>
          <p:cNvPr id="6" name="Rectangle 5"/>
          <p:cNvSpPr>
            <a:spLocks noGrp="1" noChangeArrowheads="1"/>
          </p:cNvSpPr>
          <p:nvPr>
            <p:ph type="sldNum" idx="12"/>
          </p:nvPr>
        </p:nvSpPr>
        <p:spPr>
          <a:ln/>
        </p:spPr>
        <p:txBody>
          <a:bodyPr/>
          <a:lstStyle>
            <a:lvl1pPr>
              <a:defRPr/>
            </a:lvl1pPr>
          </a:lstStyle>
          <a:p>
            <a:pPr>
              <a:defRPr/>
            </a:pPr>
            <a:fld id="{03CDF9C9-8AFC-4C89-A00C-6A4108AC10E0}" type="slidenum">
              <a:rPr lang="en-GB"/>
              <a:pPr>
                <a:defRPr/>
              </a:pPr>
              <a:t>‹#›</a:t>
            </a:fld>
            <a:endParaRPr lang="en-GB"/>
          </a:p>
        </p:txBody>
      </p:sp>
    </p:spTree>
    <p:extLst>
      <p:ext uri="{BB962C8B-B14F-4D97-AF65-F5344CB8AC3E}">
        <p14:creationId xmlns:p14="http://schemas.microsoft.com/office/powerpoint/2010/main" val="14752626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Diapositiva titolo">
    <p:spTree>
      <p:nvGrpSpPr>
        <p:cNvPr id="1" name=""/>
        <p:cNvGrpSpPr/>
        <p:nvPr/>
      </p:nvGrpSpPr>
      <p:grpSpPr>
        <a:xfrm>
          <a:off x="0" y="0"/>
          <a:ext cx="0" cy="0"/>
          <a:chOff x="0" y="0"/>
          <a:chExt cx="0" cy="0"/>
        </a:xfrm>
      </p:grpSpPr>
    </p:spTree>
    <p:extLst>
      <p:ext uri="{BB962C8B-B14F-4D97-AF65-F5344CB8AC3E}">
        <p14:creationId xmlns:p14="http://schemas.microsoft.com/office/powerpoint/2010/main" val="4177103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Diapositiva titolo">
    <p:spTree>
      <p:nvGrpSpPr>
        <p:cNvPr id="1" name=""/>
        <p:cNvGrpSpPr/>
        <p:nvPr/>
      </p:nvGrpSpPr>
      <p:grpSpPr>
        <a:xfrm>
          <a:off x="0" y="0"/>
          <a:ext cx="0" cy="0"/>
          <a:chOff x="0" y="0"/>
          <a:chExt cx="0" cy="0"/>
        </a:xfrm>
      </p:grpSpPr>
    </p:spTree>
    <p:extLst>
      <p:ext uri="{BB962C8B-B14F-4D97-AF65-F5344CB8AC3E}">
        <p14:creationId xmlns:p14="http://schemas.microsoft.com/office/powerpoint/2010/main" val="3733891063"/>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_Diapositiva titolo">
    <p:spTree>
      <p:nvGrpSpPr>
        <p:cNvPr id="1" name=""/>
        <p:cNvGrpSpPr/>
        <p:nvPr/>
      </p:nvGrpSpPr>
      <p:grpSpPr>
        <a:xfrm>
          <a:off x="0" y="0"/>
          <a:ext cx="0" cy="0"/>
          <a:chOff x="0" y="0"/>
          <a:chExt cx="0" cy="0"/>
        </a:xfrm>
      </p:grpSpPr>
    </p:spTree>
    <p:extLst>
      <p:ext uri="{BB962C8B-B14F-4D97-AF65-F5344CB8AC3E}">
        <p14:creationId xmlns:p14="http://schemas.microsoft.com/office/powerpoint/2010/main" val="41771035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74625"/>
            <a:ext cx="8218488" cy="1339850"/>
          </a:xfrm>
          <a:prstGeom prst="rect">
            <a:avLst/>
          </a:prstGeom>
        </p:spPr>
        <p:txBody>
          <a:bodyPr/>
          <a:lstStyle/>
          <a:p>
            <a:r>
              <a:rPr lang="ru-RU" smtClean="0"/>
              <a:t>Образец заголовка</a:t>
            </a:r>
            <a:endParaRPr lang="ru-RU"/>
          </a:p>
        </p:txBody>
      </p:sp>
      <p:sp>
        <p:nvSpPr>
          <p:cNvPr id="3" name="Объект 2"/>
          <p:cNvSpPr>
            <a:spLocks noGrp="1"/>
          </p:cNvSpPr>
          <p:nvPr>
            <p:ph idx="1"/>
          </p:nvPr>
        </p:nvSpPr>
        <p:spPr>
          <a:xfrm>
            <a:off x="323850" y="836613"/>
            <a:ext cx="8218488" cy="4514850"/>
          </a:xfrm>
          <a:prstGeom prst="rect">
            <a:avLst/>
          </a:prstGeo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5"/>
          <p:cNvSpPr>
            <a:spLocks noGrp="1" noChangeArrowheads="1"/>
          </p:cNvSpPr>
          <p:nvPr>
            <p:ph type="sldNum" idx="10"/>
          </p:nvPr>
        </p:nvSpPr>
        <p:spPr>
          <a:xfrm>
            <a:off x="3376613" y="6453188"/>
            <a:ext cx="2120900" cy="465137"/>
          </a:xfrm>
          <a:prstGeom prst="rect">
            <a:avLst/>
          </a:prstGeom>
          <a:ln/>
        </p:spPr>
        <p:txBody>
          <a:bodyPr/>
          <a:lstStyle>
            <a:lvl1pPr>
              <a:defRPr/>
            </a:lvl1pPr>
          </a:lstStyle>
          <a:p>
            <a:pPr>
              <a:defRPr/>
            </a:pPr>
            <a:fld id="{3DFE6545-0CF4-4899-9042-5CE7837FDE6C}" type="slidenum">
              <a:rPr lang="en-GB"/>
              <a:pPr>
                <a:defRPr/>
              </a:pPr>
              <a:t>‹#›</a:t>
            </a:fld>
            <a:endParaRPr lang="en-GB"/>
          </a:p>
        </p:txBody>
      </p:sp>
    </p:spTree>
    <p:extLst>
      <p:ext uri="{BB962C8B-B14F-4D97-AF65-F5344CB8AC3E}">
        <p14:creationId xmlns:p14="http://schemas.microsoft.com/office/powerpoint/2010/main" val="2688561842"/>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cSld name="Пустой слайд">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xfrm>
            <a:off x="457200" y="6245225"/>
            <a:ext cx="2122488" cy="465138"/>
          </a:xfrm>
          <a:prstGeom prst="rect">
            <a:avLst/>
          </a:prstGeom>
          <a:ln/>
        </p:spPr>
        <p:txBody>
          <a:bodyPr/>
          <a:lstStyle>
            <a:lvl1pPr>
              <a:defRPr/>
            </a:lvl1pPr>
          </a:lstStyle>
          <a:p>
            <a:pPr>
              <a:defRPr/>
            </a:pPr>
            <a:endParaRPr lang="en-GB"/>
          </a:p>
        </p:txBody>
      </p:sp>
      <p:sp>
        <p:nvSpPr>
          <p:cNvPr id="3" name="Rectangle 4"/>
          <p:cNvSpPr>
            <a:spLocks noGrp="1" noChangeArrowheads="1"/>
          </p:cNvSpPr>
          <p:nvPr>
            <p:ph type="ftr" idx="11"/>
          </p:nvPr>
        </p:nvSpPr>
        <p:spPr>
          <a:xfrm>
            <a:off x="3124200" y="6245225"/>
            <a:ext cx="2884488" cy="465138"/>
          </a:xfrm>
          <a:prstGeom prst="rect">
            <a:avLst/>
          </a:prstGeom>
          <a:ln/>
        </p:spPr>
        <p:txBody>
          <a:bodyPr/>
          <a:lstStyle>
            <a:lvl1pPr>
              <a:defRPr/>
            </a:lvl1pPr>
          </a:lstStyle>
          <a:p>
            <a:pPr>
              <a:defRPr/>
            </a:pPr>
            <a:endParaRPr lang="en-GB"/>
          </a:p>
        </p:txBody>
      </p:sp>
      <p:sp>
        <p:nvSpPr>
          <p:cNvPr id="4" name="Rectangle 5"/>
          <p:cNvSpPr>
            <a:spLocks noGrp="1" noChangeArrowheads="1"/>
          </p:cNvSpPr>
          <p:nvPr>
            <p:ph type="sldNum" idx="12"/>
          </p:nvPr>
        </p:nvSpPr>
        <p:spPr>
          <a:xfrm>
            <a:off x="6553200" y="6245225"/>
            <a:ext cx="2122488" cy="465138"/>
          </a:xfrm>
          <a:prstGeom prst="rect">
            <a:avLst/>
          </a:prstGeom>
          <a:ln/>
        </p:spPr>
        <p:txBody>
          <a:bodyPr/>
          <a:lstStyle>
            <a:lvl1pPr>
              <a:defRPr/>
            </a:lvl1pPr>
          </a:lstStyle>
          <a:p>
            <a:pPr>
              <a:defRPr/>
            </a:pPr>
            <a:fld id="{57019CA8-9946-425E-9F07-4DB47ACFBF0D}" type="slidenum">
              <a:rPr lang="en-GB"/>
              <a:pPr>
                <a:defRPr/>
              </a:pPr>
              <a:t>‹#›</a:t>
            </a:fld>
            <a:endParaRPr lang="en-GB"/>
          </a:p>
        </p:txBody>
      </p:sp>
    </p:spTree>
    <p:extLst>
      <p:ext uri="{BB962C8B-B14F-4D97-AF65-F5344CB8AC3E}">
        <p14:creationId xmlns:p14="http://schemas.microsoft.com/office/powerpoint/2010/main" val="426177246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11024" y="242358"/>
            <a:ext cx="7772400" cy="545042"/>
          </a:xfrm>
          <a:prstGeom prst="rect">
            <a:avLst/>
          </a:prstGeom>
        </p:spPr>
        <p:txBody>
          <a:bodyPr/>
          <a:lstStyle>
            <a:lvl1pPr algn="l">
              <a:defRPr sz="3000" b="1">
                <a:solidFill>
                  <a:srgbClr val="EC6400"/>
                </a:solidFill>
                <a:latin typeface="Arial"/>
                <a:cs typeface="Arial"/>
              </a:defRPr>
            </a:lvl1pPr>
          </a:lstStyle>
          <a:p>
            <a:r>
              <a:rPr lang="ru-RU" smtClean="0"/>
              <a:t>Образец заголовка</a:t>
            </a:r>
            <a:endParaRPr lang="it-IT" dirty="0"/>
          </a:p>
        </p:txBody>
      </p:sp>
      <p:sp>
        <p:nvSpPr>
          <p:cNvPr id="7" name="Segnaposto testo 6"/>
          <p:cNvSpPr>
            <a:spLocks noGrp="1"/>
          </p:cNvSpPr>
          <p:nvPr>
            <p:ph type="body" sz="quarter" idx="12"/>
          </p:nvPr>
        </p:nvSpPr>
        <p:spPr>
          <a:xfrm>
            <a:off x="111125" y="787400"/>
            <a:ext cx="6645275" cy="749300"/>
          </a:xfrm>
          <a:prstGeom prst="rect">
            <a:avLst/>
          </a:prstGeom>
        </p:spPr>
        <p:txBody>
          <a:bodyPr/>
          <a:lstStyle>
            <a:lvl1pPr marL="0" indent="0">
              <a:buNone/>
              <a:defRPr sz="2000" b="1">
                <a:solidFill>
                  <a:schemeClr val="bg1">
                    <a:lumMod val="50000"/>
                  </a:schemeClr>
                </a:solidFill>
                <a:latin typeface="Arial" pitchFamily="34" charset="0"/>
                <a:cs typeface="Arial" pitchFamily="34" charset="0"/>
              </a:defRPr>
            </a:lvl1pPr>
            <a:lvl2pPr>
              <a:buNone/>
              <a:defRPr>
                <a:latin typeface="Arial" pitchFamily="34" charset="0"/>
                <a:cs typeface="Arial" pitchFamily="34" charset="0"/>
              </a:defRPr>
            </a:lvl2pPr>
            <a:lvl3pPr>
              <a:buNone/>
              <a:defRPr>
                <a:latin typeface="Arial" pitchFamily="34" charset="0"/>
                <a:cs typeface="Arial" pitchFamily="34" charset="0"/>
              </a:defRPr>
            </a:lvl3pPr>
            <a:lvl4pPr>
              <a:buNone/>
              <a:defRPr>
                <a:latin typeface="Arial" pitchFamily="34" charset="0"/>
                <a:cs typeface="Arial" pitchFamily="34" charset="0"/>
              </a:defRPr>
            </a:lvl4pPr>
            <a:lvl5pPr>
              <a:buNone/>
              <a:defRPr>
                <a:latin typeface="Arial" pitchFamily="34" charset="0"/>
                <a:cs typeface="Arial" pitchFamily="34" charset="0"/>
              </a:defRPr>
            </a:lvl5pPr>
          </a:lstStyle>
          <a:p>
            <a:pPr lvl="0"/>
            <a:r>
              <a:rPr lang="ru-RU" smtClean="0"/>
              <a:t>Образец текста</a:t>
            </a:r>
          </a:p>
        </p:txBody>
      </p:sp>
      <p:sp>
        <p:nvSpPr>
          <p:cNvPr id="4" name="Segnaposto numero diapositiva 5">
            <a:extLst>
              <a:ext uri="{FF2B5EF4-FFF2-40B4-BE49-F238E27FC236}"/>
            </a:extLst>
          </p:cNvPr>
          <p:cNvSpPr>
            <a:spLocks noGrp="1"/>
          </p:cNvSpPr>
          <p:nvPr>
            <p:ph type="sldNum" sz="quarter" idx="13"/>
          </p:nvPr>
        </p:nvSpPr>
        <p:spPr>
          <a:xfrm>
            <a:off x="8559800" y="179388"/>
            <a:ext cx="414338" cy="365125"/>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200" b="1">
                <a:solidFill>
                  <a:srgbClr val="EC6400"/>
                </a:solidFill>
              </a:defRPr>
            </a:lvl1pPr>
          </a:lstStyle>
          <a:p>
            <a:pPr>
              <a:defRPr/>
            </a:pPr>
            <a:fld id="{E5CA82D5-2524-40F9-89AA-11AAE2DD905B}" type="slidenum">
              <a:rPr lang="it-IT" altLang="it-IT"/>
              <a:pPr>
                <a:defRPr/>
              </a:pPr>
              <a:t>‹#›</a:t>
            </a:fld>
            <a:endParaRPr lang="it-IT" altLang="it-IT"/>
          </a:p>
        </p:txBody>
      </p:sp>
    </p:spTree>
    <p:extLst>
      <p:ext uri="{BB962C8B-B14F-4D97-AF65-F5344CB8AC3E}">
        <p14:creationId xmlns:p14="http://schemas.microsoft.com/office/powerpoint/2010/main" val="358583964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2" name="Segnaposto numero diapositiva 5">
            <a:extLst>
              <a:ext uri="{FF2B5EF4-FFF2-40B4-BE49-F238E27FC236}"/>
            </a:extLst>
          </p:cNvPr>
          <p:cNvSpPr>
            <a:spLocks noGrp="1"/>
          </p:cNvSpPr>
          <p:nvPr>
            <p:ph type="sldNum" sz="quarter" idx="10"/>
          </p:nvPr>
        </p:nvSpPr>
        <p:spPr>
          <a:xfrm>
            <a:off x="8559800" y="179388"/>
            <a:ext cx="414338" cy="365125"/>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200" b="1">
                <a:solidFill>
                  <a:srgbClr val="EC6400"/>
                </a:solidFill>
              </a:defRPr>
            </a:lvl1pPr>
          </a:lstStyle>
          <a:p>
            <a:pPr>
              <a:defRPr/>
            </a:pPr>
            <a:fld id="{5B342B19-406E-48D3-B52E-1C54837F105B}" type="slidenum">
              <a:rPr lang="it-IT" altLang="it-IT"/>
              <a:pPr>
                <a:defRPr/>
              </a:pPr>
              <a:t>‹#›</a:t>
            </a:fld>
            <a:endParaRPr lang="it-IT" altLang="it-IT"/>
          </a:p>
        </p:txBody>
      </p:sp>
    </p:spTree>
    <p:extLst>
      <p:ext uri="{BB962C8B-B14F-4D97-AF65-F5344CB8AC3E}">
        <p14:creationId xmlns:p14="http://schemas.microsoft.com/office/powerpoint/2010/main" val="410245435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_Diapositiva titolo">
    <p:spTree>
      <p:nvGrpSpPr>
        <p:cNvPr id="1" name=""/>
        <p:cNvGrpSpPr/>
        <p:nvPr/>
      </p:nvGrpSpPr>
      <p:grpSpPr>
        <a:xfrm>
          <a:off x="0" y="0"/>
          <a:ext cx="0" cy="0"/>
          <a:chOff x="0" y="0"/>
          <a:chExt cx="0" cy="0"/>
        </a:xfrm>
      </p:grpSpPr>
    </p:spTree>
    <p:extLst>
      <p:ext uri="{BB962C8B-B14F-4D97-AF65-F5344CB8AC3E}">
        <p14:creationId xmlns:p14="http://schemas.microsoft.com/office/powerpoint/2010/main" val="41771035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74625"/>
            <a:ext cx="8218488" cy="1339850"/>
          </a:xfrm>
          <a:prstGeom prst="rect">
            <a:avLst/>
          </a:prstGeom>
        </p:spPr>
        <p:txBody>
          <a:bodyPr/>
          <a:lstStyle/>
          <a:p>
            <a:r>
              <a:rPr lang="ru-RU" smtClean="0"/>
              <a:t>Образец заголовка</a:t>
            </a:r>
            <a:endParaRPr lang="ru-RU"/>
          </a:p>
        </p:txBody>
      </p:sp>
      <p:sp>
        <p:nvSpPr>
          <p:cNvPr id="3" name="Объект 2"/>
          <p:cNvSpPr>
            <a:spLocks noGrp="1"/>
          </p:cNvSpPr>
          <p:nvPr>
            <p:ph idx="1"/>
          </p:nvPr>
        </p:nvSpPr>
        <p:spPr>
          <a:xfrm>
            <a:off x="323850" y="836613"/>
            <a:ext cx="8218488" cy="4514850"/>
          </a:xfrm>
          <a:prstGeom prst="rect">
            <a:avLst/>
          </a:prstGeo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5"/>
          <p:cNvSpPr>
            <a:spLocks noGrp="1" noChangeArrowheads="1"/>
          </p:cNvSpPr>
          <p:nvPr>
            <p:ph type="sldNum" idx="10"/>
          </p:nvPr>
        </p:nvSpPr>
        <p:spPr>
          <a:xfrm>
            <a:off x="3376613" y="6453188"/>
            <a:ext cx="2120900" cy="465137"/>
          </a:xfrm>
          <a:prstGeom prst="rect">
            <a:avLst/>
          </a:prstGeom>
          <a:ln/>
        </p:spPr>
        <p:txBody>
          <a:bodyPr/>
          <a:lstStyle>
            <a:lvl1pPr>
              <a:defRPr/>
            </a:lvl1pPr>
          </a:lstStyle>
          <a:p>
            <a:pPr>
              <a:defRPr/>
            </a:pPr>
            <a:fld id="{3DFE6545-0CF4-4899-9042-5CE7837FDE6C}" type="slidenum">
              <a:rPr lang="en-GB"/>
              <a:pPr>
                <a:defRPr/>
              </a:pPr>
              <a:t>‹#›</a:t>
            </a:fld>
            <a:endParaRPr lang="en-GB"/>
          </a:p>
        </p:txBody>
      </p:sp>
    </p:spTree>
    <p:extLst>
      <p:ext uri="{BB962C8B-B14F-4D97-AF65-F5344CB8AC3E}">
        <p14:creationId xmlns:p14="http://schemas.microsoft.com/office/powerpoint/2010/main" val="2688561842"/>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cSld name="Пустой слайд">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xfrm>
            <a:off x="457200" y="6245225"/>
            <a:ext cx="2122488" cy="465138"/>
          </a:xfrm>
          <a:prstGeom prst="rect">
            <a:avLst/>
          </a:prstGeom>
          <a:ln/>
        </p:spPr>
        <p:txBody>
          <a:bodyPr/>
          <a:lstStyle>
            <a:lvl1pPr>
              <a:defRPr/>
            </a:lvl1pPr>
          </a:lstStyle>
          <a:p>
            <a:pPr>
              <a:defRPr/>
            </a:pPr>
            <a:endParaRPr lang="en-GB"/>
          </a:p>
        </p:txBody>
      </p:sp>
      <p:sp>
        <p:nvSpPr>
          <p:cNvPr id="3" name="Rectangle 4"/>
          <p:cNvSpPr>
            <a:spLocks noGrp="1" noChangeArrowheads="1"/>
          </p:cNvSpPr>
          <p:nvPr>
            <p:ph type="ftr" idx="11"/>
          </p:nvPr>
        </p:nvSpPr>
        <p:spPr>
          <a:xfrm>
            <a:off x="3124200" y="6245225"/>
            <a:ext cx="2884488" cy="465138"/>
          </a:xfrm>
          <a:prstGeom prst="rect">
            <a:avLst/>
          </a:prstGeom>
          <a:ln/>
        </p:spPr>
        <p:txBody>
          <a:bodyPr/>
          <a:lstStyle>
            <a:lvl1pPr>
              <a:defRPr/>
            </a:lvl1pPr>
          </a:lstStyle>
          <a:p>
            <a:pPr>
              <a:defRPr/>
            </a:pPr>
            <a:endParaRPr lang="en-GB"/>
          </a:p>
        </p:txBody>
      </p:sp>
      <p:sp>
        <p:nvSpPr>
          <p:cNvPr id="4" name="Rectangle 5"/>
          <p:cNvSpPr>
            <a:spLocks noGrp="1" noChangeArrowheads="1"/>
          </p:cNvSpPr>
          <p:nvPr>
            <p:ph type="sldNum" idx="12"/>
          </p:nvPr>
        </p:nvSpPr>
        <p:spPr>
          <a:xfrm>
            <a:off x="6553200" y="6245225"/>
            <a:ext cx="2122488" cy="465138"/>
          </a:xfrm>
          <a:prstGeom prst="rect">
            <a:avLst/>
          </a:prstGeom>
          <a:ln/>
        </p:spPr>
        <p:txBody>
          <a:bodyPr/>
          <a:lstStyle>
            <a:lvl1pPr>
              <a:defRPr/>
            </a:lvl1pPr>
          </a:lstStyle>
          <a:p>
            <a:pPr>
              <a:defRPr/>
            </a:pPr>
            <a:fld id="{57019CA8-9946-425E-9F07-4DB47ACFBF0D}" type="slidenum">
              <a:rPr lang="en-GB"/>
              <a:pPr>
                <a:defRPr/>
              </a:pPr>
              <a:t>‹#›</a:t>
            </a:fld>
            <a:endParaRPr lang="en-GB"/>
          </a:p>
        </p:txBody>
      </p:sp>
    </p:spTree>
    <p:extLst>
      <p:ext uri="{BB962C8B-B14F-4D97-AF65-F5344CB8AC3E}">
        <p14:creationId xmlns:p14="http://schemas.microsoft.com/office/powerpoint/2010/main" val="4261772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3"/>
          <p:cNvSpPr>
            <a:spLocks noGrp="1" noChangeArrowheads="1"/>
          </p:cNvSpPr>
          <p:nvPr>
            <p:ph type="dt" idx="10"/>
          </p:nvPr>
        </p:nvSpPr>
        <p:spPr>
          <a:ln/>
        </p:spPr>
        <p:txBody>
          <a:bodyPr/>
          <a:lstStyle>
            <a:lvl1pPr>
              <a:defRPr/>
            </a:lvl1pPr>
          </a:lstStyle>
          <a:p>
            <a:pPr>
              <a:defRPr/>
            </a:pPr>
            <a:endParaRPr lang="en-GB"/>
          </a:p>
        </p:txBody>
      </p:sp>
      <p:sp>
        <p:nvSpPr>
          <p:cNvPr id="5" name="Rectangle 4"/>
          <p:cNvSpPr>
            <a:spLocks noGrp="1" noChangeArrowheads="1"/>
          </p:cNvSpPr>
          <p:nvPr>
            <p:ph type="ftr" idx="11"/>
          </p:nvPr>
        </p:nvSpPr>
        <p:spPr>
          <a:ln/>
        </p:spPr>
        <p:txBody>
          <a:bodyPr/>
          <a:lstStyle>
            <a:lvl1pPr>
              <a:defRPr/>
            </a:lvl1pPr>
          </a:lstStyle>
          <a:p>
            <a:pPr>
              <a:defRPr/>
            </a:pPr>
            <a:endParaRPr lang="en-GB"/>
          </a:p>
        </p:txBody>
      </p:sp>
      <p:sp>
        <p:nvSpPr>
          <p:cNvPr id="6" name="Rectangle 5"/>
          <p:cNvSpPr>
            <a:spLocks noGrp="1" noChangeArrowheads="1"/>
          </p:cNvSpPr>
          <p:nvPr>
            <p:ph type="sldNum" idx="12"/>
          </p:nvPr>
        </p:nvSpPr>
        <p:spPr>
          <a:ln/>
        </p:spPr>
        <p:txBody>
          <a:bodyPr/>
          <a:lstStyle>
            <a:lvl1pPr>
              <a:defRPr/>
            </a:lvl1pPr>
          </a:lstStyle>
          <a:p>
            <a:pPr>
              <a:defRPr/>
            </a:pPr>
            <a:fld id="{C8EE5E19-E0CA-4E05-BC3D-BCAEE0401871}" type="slidenum">
              <a:rPr lang="en-GB"/>
              <a:pPr>
                <a:defRPr/>
              </a:pPr>
              <a:t>‹#›</a:t>
            </a:fld>
            <a:endParaRPr lang="en-GB"/>
          </a:p>
        </p:txBody>
      </p:sp>
    </p:spTree>
    <p:extLst>
      <p:ext uri="{BB962C8B-B14F-4D97-AF65-F5344CB8AC3E}">
        <p14:creationId xmlns:p14="http://schemas.microsoft.com/office/powerpoint/2010/main" val="103390395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11024" y="242358"/>
            <a:ext cx="7772400" cy="545042"/>
          </a:xfrm>
          <a:prstGeom prst="rect">
            <a:avLst/>
          </a:prstGeom>
        </p:spPr>
        <p:txBody>
          <a:bodyPr/>
          <a:lstStyle>
            <a:lvl1pPr algn="l">
              <a:defRPr sz="3000" b="1">
                <a:solidFill>
                  <a:srgbClr val="EC6400"/>
                </a:solidFill>
                <a:latin typeface="Arial"/>
                <a:cs typeface="Arial"/>
              </a:defRPr>
            </a:lvl1pPr>
          </a:lstStyle>
          <a:p>
            <a:r>
              <a:rPr lang="ru-RU" smtClean="0"/>
              <a:t>Образец заголовка</a:t>
            </a:r>
            <a:endParaRPr lang="it-IT" dirty="0"/>
          </a:p>
        </p:txBody>
      </p:sp>
      <p:sp>
        <p:nvSpPr>
          <p:cNvPr id="7" name="Segnaposto testo 6"/>
          <p:cNvSpPr>
            <a:spLocks noGrp="1"/>
          </p:cNvSpPr>
          <p:nvPr>
            <p:ph type="body" sz="quarter" idx="12"/>
          </p:nvPr>
        </p:nvSpPr>
        <p:spPr>
          <a:xfrm>
            <a:off x="111125" y="787400"/>
            <a:ext cx="6645275" cy="749300"/>
          </a:xfrm>
          <a:prstGeom prst="rect">
            <a:avLst/>
          </a:prstGeom>
        </p:spPr>
        <p:txBody>
          <a:bodyPr/>
          <a:lstStyle>
            <a:lvl1pPr marL="0" indent="0">
              <a:buNone/>
              <a:defRPr sz="2000" b="1">
                <a:solidFill>
                  <a:schemeClr val="bg1">
                    <a:lumMod val="50000"/>
                  </a:schemeClr>
                </a:solidFill>
                <a:latin typeface="Arial" pitchFamily="34" charset="0"/>
                <a:cs typeface="Arial" pitchFamily="34" charset="0"/>
              </a:defRPr>
            </a:lvl1pPr>
            <a:lvl2pPr>
              <a:buNone/>
              <a:defRPr>
                <a:latin typeface="Arial" pitchFamily="34" charset="0"/>
                <a:cs typeface="Arial" pitchFamily="34" charset="0"/>
              </a:defRPr>
            </a:lvl2pPr>
            <a:lvl3pPr>
              <a:buNone/>
              <a:defRPr>
                <a:latin typeface="Arial" pitchFamily="34" charset="0"/>
                <a:cs typeface="Arial" pitchFamily="34" charset="0"/>
              </a:defRPr>
            </a:lvl3pPr>
            <a:lvl4pPr>
              <a:buNone/>
              <a:defRPr>
                <a:latin typeface="Arial" pitchFamily="34" charset="0"/>
                <a:cs typeface="Arial" pitchFamily="34" charset="0"/>
              </a:defRPr>
            </a:lvl4pPr>
            <a:lvl5pPr>
              <a:buNone/>
              <a:defRPr>
                <a:latin typeface="Arial" pitchFamily="34" charset="0"/>
                <a:cs typeface="Arial" pitchFamily="34" charset="0"/>
              </a:defRPr>
            </a:lvl5pPr>
          </a:lstStyle>
          <a:p>
            <a:pPr lvl="0"/>
            <a:r>
              <a:rPr lang="ru-RU" smtClean="0"/>
              <a:t>Образец текста</a:t>
            </a:r>
          </a:p>
        </p:txBody>
      </p:sp>
      <p:sp>
        <p:nvSpPr>
          <p:cNvPr id="4" name="Segnaposto numero diapositiva 5">
            <a:extLst>
              <a:ext uri="{FF2B5EF4-FFF2-40B4-BE49-F238E27FC236}"/>
            </a:extLst>
          </p:cNvPr>
          <p:cNvSpPr>
            <a:spLocks noGrp="1"/>
          </p:cNvSpPr>
          <p:nvPr>
            <p:ph type="sldNum" sz="quarter" idx="13"/>
          </p:nvPr>
        </p:nvSpPr>
        <p:spPr>
          <a:xfrm>
            <a:off x="8559800" y="179388"/>
            <a:ext cx="414338" cy="365125"/>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200" b="1">
                <a:solidFill>
                  <a:srgbClr val="EC6400"/>
                </a:solidFill>
              </a:defRPr>
            </a:lvl1pPr>
          </a:lstStyle>
          <a:p>
            <a:pPr>
              <a:defRPr/>
            </a:pPr>
            <a:fld id="{348D2C39-4794-49D3-BB08-2D1CE4EF582D}" type="slidenum">
              <a:rPr lang="it-IT" altLang="it-IT"/>
              <a:pPr>
                <a:defRPr/>
              </a:pPr>
              <a:t>‹#›</a:t>
            </a:fld>
            <a:endParaRPr lang="it-IT" altLang="it-IT"/>
          </a:p>
        </p:txBody>
      </p:sp>
    </p:spTree>
    <p:extLst>
      <p:ext uri="{BB962C8B-B14F-4D97-AF65-F5344CB8AC3E}">
        <p14:creationId xmlns:p14="http://schemas.microsoft.com/office/powerpoint/2010/main" val="341229580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2" name="Segnaposto numero diapositiva 5">
            <a:extLst>
              <a:ext uri="{FF2B5EF4-FFF2-40B4-BE49-F238E27FC236}"/>
            </a:extLst>
          </p:cNvPr>
          <p:cNvSpPr>
            <a:spLocks noGrp="1"/>
          </p:cNvSpPr>
          <p:nvPr>
            <p:ph type="sldNum" sz="quarter" idx="10"/>
          </p:nvPr>
        </p:nvSpPr>
        <p:spPr>
          <a:xfrm>
            <a:off x="8559800" y="179388"/>
            <a:ext cx="414338" cy="365125"/>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200" b="1">
                <a:solidFill>
                  <a:srgbClr val="EC6400"/>
                </a:solidFill>
              </a:defRPr>
            </a:lvl1pPr>
          </a:lstStyle>
          <a:p>
            <a:pPr>
              <a:defRPr/>
            </a:pPr>
            <a:fld id="{844242B1-D3FD-43DF-BF3B-2B1679ABE374}" type="slidenum">
              <a:rPr lang="it-IT" altLang="it-IT"/>
              <a:pPr>
                <a:defRPr/>
              </a:pPr>
              <a:t>‹#›</a:t>
            </a:fld>
            <a:endParaRPr lang="it-IT" altLang="it-IT"/>
          </a:p>
        </p:txBody>
      </p:sp>
    </p:spTree>
    <p:extLst>
      <p:ext uri="{BB962C8B-B14F-4D97-AF65-F5344CB8AC3E}">
        <p14:creationId xmlns:p14="http://schemas.microsoft.com/office/powerpoint/2010/main" val="236497357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1_Diapositiva titolo">
    <p:spTree>
      <p:nvGrpSpPr>
        <p:cNvPr id="1" name=""/>
        <p:cNvGrpSpPr/>
        <p:nvPr/>
      </p:nvGrpSpPr>
      <p:grpSpPr>
        <a:xfrm>
          <a:off x="0" y="0"/>
          <a:ext cx="0" cy="0"/>
          <a:chOff x="0" y="0"/>
          <a:chExt cx="0" cy="0"/>
        </a:xfrm>
      </p:grpSpPr>
    </p:spTree>
    <p:extLst>
      <p:ext uri="{BB962C8B-B14F-4D97-AF65-F5344CB8AC3E}">
        <p14:creationId xmlns:p14="http://schemas.microsoft.com/office/powerpoint/2010/main" val="41771035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74625"/>
            <a:ext cx="8218488" cy="1339850"/>
          </a:xfrm>
          <a:prstGeom prst="rect">
            <a:avLst/>
          </a:prstGeom>
        </p:spPr>
        <p:txBody>
          <a:bodyPr/>
          <a:lstStyle/>
          <a:p>
            <a:r>
              <a:rPr lang="ru-RU" smtClean="0"/>
              <a:t>Образец заголовка</a:t>
            </a:r>
            <a:endParaRPr lang="ru-RU"/>
          </a:p>
        </p:txBody>
      </p:sp>
      <p:sp>
        <p:nvSpPr>
          <p:cNvPr id="3" name="Объект 2"/>
          <p:cNvSpPr>
            <a:spLocks noGrp="1"/>
          </p:cNvSpPr>
          <p:nvPr>
            <p:ph idx="1"/>
          </p:nvPr>
        </p:nvSpPr>
        <p:spPr>
          <a:xfrm>
            <a:off x="323850" y="836613"/>
            <a:ext cx="8218488" cy="4514850"/>
          </a:xfrm>
          <a:prstGeom prst="rect">
            <a:avLst/>
          </a:prstGeo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5"/>
          <p:cNvSpPr>
            <a:spLocks noGrp="1" noChangeArrowheads="1"/>
          </p:cNvSpPr>
          <p:nvPr>
            <p:ph type="sldNum" idx="10"/>
          </p:nvPr>
        </p:nvSpPr>
        <p:spPr>
          <a:xfrm>
            <a:off x="3376613" y="6453188"/>
            <a:ext cx="2120900" cy="465137"/>
          </a:xfrm>
          <a:prstGeom prst="rect">
            <a:avLst/>
          </a:prstGeom>
          <a:ln/>
        </p:spPr>
        <p:txBody>
          <a:bodyPr/>
          <a:lstStyle>
            <a:lvl1pPr>
              <a:defRPr/>
            </a:lvl1pPr>
          </a:lstStyle>
          <a:p>
            <a:pPr>
              <a:defRPr/>
            </a:pPr>
            <a:fld id="{3DFE6545-0CF4-4899-9042-5CE7837FDE6C}" type="slidenum">
              <a:rPr lang="en-GB"/>
              <a:pPr>
                <a:defRPr/>
              </a:pPr>
              <a:t>‹#›</a:t>
            </a:fld>
            <a:endParaRPr lang="en-GB"/>
          </a:p>
        </p:txBody>
      </p:sp>
    </p:spTree>
    <p:extLst>
      <p:ext uri="{BB962C8B-B14F-4D97-AF65-F5344CB8AC3E}">
        <p14:creationId xmlns:p14="http://schemas.microsoft.com/office/powerpoint/2010/main" val="2688561842"/>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cSld name="Пустой слайд">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xfrm>
            <a:off x="457200" y="6245225"/>
            <a:ext cx="2122488" cy="465138"/>
          </a:xfrm>
          <a:prstGeom prst="rect">
            <a:avLst/>
          </a:prstGeom>
          <a:ln/>
        </p:spPr>
        <p:txBody>
          <a:bodyPr/>
          <a:lstStyle>
            <a:lvl1pPr>
              <a:defRPr/>
            </a:lvl1pPr>
          </a:lstStyle>
          <a:p>
            <a:pPr>
              <a:defRPr/>
            </a:pPr>
            <a:endParaRPr lang="en-GB"/>
          </a:p>
        </p:txBody>
      </p:sp>
      <p:sp>
        <p:nvSpPr>
          <p:cNvPr id="3" name="Rectangle 4"/>
          <p:cNvSpPr>
            <a:spLocks noGrp="1" noChangeArrowheads="1"/>
          </p:cNvSpPr>
          <p:nvPr>
            <p:ph type="ftr" idx="11"/>
          </p:nvPr>
        </p:nvSpPr>
        <p:spPr>
          <a:xfrm>
            <a:off x="3124200" y="6245225"/>
            <a:ext cx="2884488" cy="465138"/>
          </a:xfrm>
          <a:prstGeom prst="rect">
            <a:avLst/>
          </a:prstGeom>
          <a:ln/>
        </p:spPr>
        <p:txBody>
          <a:bodyPr/>
          <a:lstStyle>
            <a:lvl1pPr>
              <a:defRPr/>
            </a:lvl1pPr>
          </a:lstStyle>
          <a:p>
            <a:pPr>
              <a:defRPr/>
            </a:pPr>
            <a:endParaRPr lang="en-GB"/>
          </a:p>
        </p:txBody>
      </p:sp>
      <p:sp>
        <p:nvSpPr>
          <p:cNvPr id="4" name="Rectangle 5"/>
          <p:cNvSpPr>
            <a:spLocks noGrp="1" noChangeArrowheads="1"/>
          </p:cNvSpPr>
          <p:nvPr>
            <p:ph type="sldNum" idx="12"/>
          </p:nvPr>
        </p:nvSpPr>
        <p:spPr>
          <a:xfrm>
            <a:off x="6553200" y="6245225"/>
            <a:ext cx="2122488" cy="465138"/>
          </a:xfrm>
          <a:prstGeom prst="rect">
            <a:avLst/>
          </a:prstGeom>
          <a:ln/>
        </p:spPr>
        <p:txBody>
          <a:bodyPr/>
          <a:lstStyle>
            <a:lvl1pPr>
              <a:defRPr/>
            </a:lvl1pPr>
          </a:lstStyle>
          <a:p>
            <a:pPr>
              <a:defRPr/>
            </a:pPr>
            <a:fld id="{57019CA8-9946-425E-9F07-4DB47ACFBF0D}" type="slidenum">
              <a:rPr lang="en-GB"/>
              <a:pPr>
                <a:defRPr/>
              </a:pPr>
              <a:t>‹#›</a:t>
            </a:fld>
            <a:endParaRPr lang="en-GB"/>
          </a:p>
        </p:txBody>
      </p:sp>
    </p:spTree>
    <p:extLst>
      <p:ext uri="{BB962C8B-B14F-4D97-AF65-F5344CB8AC3E}">
        <p14:creationId xmlns:p14="http://schemas.microsoft.com/office/powerpoint/2010/main" val="426177246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Diapositiva titolo">
    <p:spTree>
      <p:nvGrpSpPr>
        <p:cNvPr id="1" name=""/>
        <p:cNvGrpSpPr/>
        <p:nvPr/>
      </p:nvGrpSpPr>
      <p:grpSpPr>
        <a:xfrm>
          <a:off x="0" y="0"/>
          <a:ext cx="0" cy="0"/>
          <a:chOff x="0" y="0"/>
          <a:chExt cx="0" cy="0"/>
        </a:xfrm>
      </p:grpSpPr>
    </p:spTree>
    <p:extLst>
      <p:ext uri="{BB962C8B-B14F-4D97-AF65-F5344CB8AC3E}">
        <p14:creationId xmlns:p14="http://schemas.microsoft.com/office/powerpoint/2010/main" val="3683300110"/>
      </p:ext>
    </p:extLst>
  </p:cSld>
  <p:clrMapOvr>
    <a:masterClrMapping/>
  </p:clrMapOvr>
  <p:hf hdr="0" ftr="0" dt="0"/>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1_Diapositiva titolo">
    <p:spTree>
      <p:nvGrpSpPr>
        <p:cNvPr id="1" name=""/>
        <p:cNvGrpSpPr/>
        <p:nvPr/>
      </p:nvGrpSpPr>
      <p:grpSpPr>
        <a:xfrm>
          <a:off x="0" y="0"/>
          <a:ext cx="0" cy="0"/>
          <a:chOff x="0" y="0"/>
          <a:chExt cx="0" cy="0"/>
        </a:xfrm>
      </p:grpSpPr>
    </p:spTree>
    <p:extLst>
      <p:ext uri="{BB962C8B-B14F-4D97-AF65-F5344CB8AC3E}">
        <p14:creationId xmlns:p14="http://schemas.microsoft.com/office/powerpoint/2010/main" val="41771035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74625"/>
            <a:ext cx="8218488" cy="1339850"/>
          </a:xfrm>
          <a:prstGeom prst="rect">
            <a:avLst/>
          </a:prstGeom>
        </p:spPr>
        <p:txBody>
          <a:bodyPr/>
          <a:lstStyle/>
          <a:p>
            <a:r>
              <a:rPr lang="ru-RU" smtClean="0"/>
              <a:t>Образец заголовка</a:t>
            </a:r>
            <a:endParaRPr lang="ru-RU"/>
          </a:p>
        </p:txBody>
      </p:sp>
      <p:sp>
        <p:nvSpPr>
          <p:cNvPr id="3" name="Объект 2"/>
          <p:cNvSpPr>
            <a:spLocks noGrp="1"/>
          </p:cNvSpPr>
          <p:nvPr>
            <p:ph idx="1"/>
          </p:nvPr>
        </p:nvSpPr>
        <p:spPr>
          <a:xfrm>
            <a:off x="323850" y="836613"/>
            <a:ext cx="8218488" cy="4514850"/>
          </a:xfrm>
          <a:prstGeom prst="rect">
            <a:avLst/>
          </a:prstGeo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5"/>
          <p:cNvSpPr>
            <a:spLocks noGrp="1" noChangeArrowheads="1"/>
          </p:cNvSpPr>
          <p:nvPr>
            <p:ph type="sldNum" idx="10"/>
          </p:nvPr>
        </p:nvSpPr>
        <p:spPr>
          <a:xfrm>
            <a:off x="3376613" y="6453188"/>
            <a:ext cx="2120900" cy="465137"/>
          </a:xfrm>
          <a:prstGeom prst="rect">
            <a:avLst/>
          </a:prstGeom>
          <a:ln/>
        </p:spPr>
        <p:txBody>
          <a:bodyPr/>
          <a:lstStyle>
            <a:lvl1pPr>
              <a:defRPr/>
            </a:lvl1pPr>
          </a:lstStyle>
          <a:p>
            <a:pPr>
              <a:defRPr/>
            </a:pPr>
            <a:fld id="{3DFE6545-0CF4-4899-9042-5CE7837FDE6C}" type="slidenum">
              <a:rPr lang="en-GB"/>
              <a:pPr>
                <a:defRPr/>
              </a:pPr>
              <a:t>‹#›</a:t>
            </a:fld>
            <a:endParaRPr lang="en-GB"/>
          </a:p>
        </p:txBody>
      </p:sp>
    </p:spTree>
    <p:extLst>
      <p:ext uri="{BB962C8B-B14F-4D97-AF65-F5344CB8AC3E}">
        <p14:creationId xmlns:p14="http://schemas.microsoft.com/office/powerpoint/2010/main" val="2688561842"/>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cSld name="Пустой слайд">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xfrm>
            <a:off x="457200" y="6245225"/>
            <a:ext cx="2122488" cy="465138"/>
          </a:xfrm>
          <a:prstGeom prst="rect">
            <a:avLst/>
          </a:prstGeom>
          <a:ln/>
        </p:spPr>
        <p:txBody>
          <a:bodyPr/>
          <a:lstStyle>
            <a:lvl1pPr>
              <a:defRPr/>
            </a:lvl1pPr>
          </a:lstStyle>
          <a:p>
            <a:pPr>
              <a:defRPr/>
            </a:pPr>
            <a:endParaRPr lang="en-GB"/>
          </a:p>
        </p:txBody>
      </p:sp>
      <p:sp>
        <p:nvSpPr>
          <p:cNvPr id="3" name="Rectangle 4"/>
          <p:cNvSpPr>
            <a:spLocks noGrp="1" noChangeArrowheads="1"/>
          </p:cNvSpPr>
          <p:nvPr>
            <p:ph type="ftr" idx="11"/>
          </p:nvPr>
        </p:nvSpPr>
        <p:spPr>
          <a:xfrm>
            <a:off x="3124200" y="6245225"/>
            <a:ext cx="2884488" cy="465138"/>
          </a:xfrm>
          <a:prstGeom prst="rect">
            <a:avLst/>
          </a:prstGeom>
          <a:ln/>
        </p:spPr>
        <p:txBody>
          <a:bodyPr/>
          <a:lstStyle>
            <a:lvl1pPr>
              <a:defRPr/>
            </a:lvl1pPr>
          </a:lstStyle>
          <a:p>
            <a:pPr>
              <a:defRPr/>
            </a:pPr>
            <a:endParaRPr lang="en-GB"/>
          </a:p>
        </p:txBody>
      </p:sp>
      <p:sp>
        <p:nvSpPr>
          <p:cNvPr id="4" name="Rectangle 5"/>
          <p:cNvSpPr>
            <a:spLocks noGrp="1" noChangeArrowheads="1"/>
          </p:cNvSpPr>
          <p:nvPr>
            <p:ph type="sldNum" idx="12"/>
          </p:nvPr>
        </p:nvSpPr>
        <p:spPr>
          <a:xfrm>
            <a:off x="6553200" y="6245225"/>
            <a:ext cx="2122488" cy="465138"/>
          </a:xfrm>
          <a:prstGeom prst="rect">
            <a:avLst/>
          </a:prstGeom>
          <a:ln/>
        </p:spPr>
        <p:txBody>
          <a:bodyPr/>
          <a:lstStyle>
            <a:lvl1pPr>
              <a:defRPr/>
            </a:lvl1pPr>
          </a:lstStyle>
          <a:p>
            <a:pPr>
              <a:defRPr/>
            </a:pPr>
            <a:fld id="{57019CA8-9946-425E-9F07-4DB47ACFBF0D}" type="slidenum">
              <a:rPr lang="en-GB"/>
              <a:pPr>
                <a:defRPr/>
              </a:pPr>
              <a:t>‹#›</a:t>
            </a:fld>
            <a:endParaRPr lang="en-GB"/>
          </a:p>
        </p:txBody>
      </p:sp>
    </p:spTree>
    <p:extLst>
      <p:ext uri="{BB962C8B-B14F-4D97-AF65-F5344CB8AC3E}">
        <p14:creationId xmlns:p14="http://schemas.microsoft.com/office/powerpoint/2010/main" val="426177246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11024" y="242358"/>
            <a:ext cx="7772400" cy="545042"/>
          </a:xfrm>
          <a:prstGeom prst="rect">
            <a:avLst/>
          </a:prstGeom>
        </p:spPr>
        <p:txBody>
          <a:bodyPr/>
          <a:lstStyle>
            <a:lvl1pPr algn="l">
              <a:defRPr sz="3000" b="1">
                <a:solidFill>
                  <a:srgbClr val="EC6400"/>
                </a:solidFill>
                <a:latin typeface="Arial"/>
                <a:cs typeface="Arial"/>
              </a:defRPr>
            </a:lvl1pPr>
          </a:lstStyle>
          <a:p>
            <a:r>
              <a:rPr lang="ru-RU" smtClean="0"/>
              <a:t>Образец заголовка</a:t>
            </a:r>
            <a:endParaRPr lang="it-IT" dirty="0"/>
          </a:p>
        </p:txBody>
      </p:sp>
      <p:sp>
        <p:nvSpPr>
          <p:cNvPr id="7" name="Segnaposto testo 6"/>
          <p:cNvSpPr>
            <a:spLocks noGrp="1"/>
          </p:cNvSpPr>
          <p:nvPr>
            <p:ph type="body" sz="quarter" idx="12"/>
          </p:nvPr>
        </p:nvSpPr>
        <p:spPr>
          <a:xfrm>
            <a:off x="111125" y="787400"/>
            <a:ext cx="6645275" cy="749300"/>
          </a:xfrm>
          <a:prstGeom prst="rect">
            <a:avLst/>
          </a:prstGeom>
        </p:spPr>
        <p:txBody>
          <a:bodyPr/>
          <a:lstStyle>
            <a:lvl1pPr marL="0" indent="0">
              <a:buNone/>
              <a:defRPr sz="2000" b="1">
                <a:solidFill>
                  <a:schemeClr val="bg1">
                    <a:lumMod val="50000"/>
                  </a:schemeClr>
                </a:solidFill>
                <a:latin typeface="Arial" pitchFamily="34" charset="0"/>
                <a:cs typeface="Arial" pitchFamily="34" charset="0"/>
              </a:defRPr>
            </a:lvl1pPr>
            <a:lvl2pPr>
              <a:buNone/>
              <a:defRPr>
                <a:latin typeface="Arial" pitchFamily="34" charset="0"/>
                <a:cs typeface="Arial" pitchFamily="34" charset="0"/>
              </a:defRPr>
            </a:lvl2pPr>
            <a:lvl3pPr>
              <a:buNone/>
              <a:defRPr>
                <a:latin typeface="Arial" pitchFamily="34" charset="0"/>
                <a:cs typeface="Arial" pitchFamily="34" charset="0"/>
              </a:defRPr>
            </a:lvl3pPr>
            <a:lvl4pPr>
              <a:buNone/>
              <a:defRPr>
                <a:latin typeface="Arial" pitchFamily="34" charset="0"/>
                <a:cs typeface="Arial" pitchFamily="34" charset="0"/>
              </a:defRPr>
            </a:lvl4pPr>
            <a:lvl5pPr>
              <a:buNone/>
              <a:defRPr>
                <a:latin typeface="Arial" pitchFamily="34" charset="0"/>
                <a:cs typeface="Arial" pitchFamily="34" charset="0"/>
              </a:defRPr>
            </a:lvl5pPr>
          </a:lstStyle>
          <a:p>
            <a:pPr lvl="0"/>
            <a:r>
              <a:rPr lang="ru-RU" smtClean="0"/>
              <a:t>Образец текста</a:t>
            </a:r>
          </a:p>
        </p:txBody>
      </p:sp>
      <p:sp>
        <p:nvSpPr>
          <p:cNvPr id="4" name="Segnaposto numero diapositiva 5">
            <a:extLst>
              <a:ext uri="{FF2B5EF4-FFF2-40B4-BE49-F238E27FC236}"/>
            </a:extLst>
          </p:cNvPr>
          <p:cNvSpPr>
            <a:spLocks noGrp="1"/>
          </p:cNvSpPr>
          <p:nvPr>
            <p:ph type="sldNum" sz="quarter" idx="13"/>
          </p:nvPr>
        </p:nvSpPr>
        <p:spPr>
          <a:xfrm>
            <a:off x="8559800" y="179388"/>
            <a:ext cx="414338" cy="365125"/>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200" b="1">
                <a:solidFill>
                  <a:srgbClr val="EC6400"/>
                </a:solidFill>
              </a:defRPr>
            </a:lvl1pPr>
          </a:lstStyle>
          <a:p>
            <a:pPr>
              <a:defRPr/>
            </a:pPr>
            <a:fld id="{958EACAD-80F1-485E-A063-27CD2CB44D72}" type="slidenum">
              <a:rPr lang="it-IT" altLang="it-IT"/>
              <a:pPr>
                <a:defRPr/>
              </a:pPr>
              <a:t>‹#›</a:t>
            </a:fld>
            <a:endParaRPr lang="it-IT" altLang="it-IT"/>
          </a:p>
        </p:txBody>
      </p:sp>
    </p:spTree>
    <p:extLst>
      <p:ext uri="{BB962C8B-B14F-4D97-AF65-F5344CB8AC3E}">
        <p14:creationId xmlns:p14="http://schemas.microsoft.com/office/powerpoint/2010/main" val="8429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2250" cy="4514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1850" y="1600200"/>
            <a:ext cx="4033838" cy="4514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3"/>
          <p:cNvSpPr>
            <a:spLocks noGrp="1" noChangeArrowheads="1"/>
          </p:cNvSpPr>
          <p:nvPr>
            <p:ph type="dt" idx="10"/>
          </p:nvPr>
        </p:nvSpPr>
        <p:spPr>
          <a:ln/>
        </p:spPr>
        <p:txBody>
          <a:bodyPr/>
          <a:lstStyle>
            <a:lvl1pPr>
              <a:defRPr/>
            </a:lvl1pPr>
          </a:lstStyle>
          <a:p>
            <a:pPr>
              <a:defRPr/>
            </a:pPr>
            <a:endParaRPr lang="en-GB"/>
          </a:p>
        </p:txBody>
      </p:sp>
      <p:sp>
        <p:nvSpPr>
          <p:cNvPr id="6" name="Rectangle 4"/>
          <p:cNvSpPr>
            <a:spLocks noGrp="1" noChangeArrowheads="1"/>
          </p:cNvSpPr>
          <p:nvPr>
            <p:ph type="ftr" idx="11"/>
          </p:nvPr>
        </p:nvSpPr>
        <p:spPr>
          <a:ln/>
        </p:spPr>
        <p:txBody>
          <a:bodyPr/>
          <a:lstStyle>
            <a:lvl1pPr>
              <a:defRPr/>
            </a:lvl1pPr>
          </a:lstStyle>
          <a:p>
            <a:pPr>
              <a:defRPr/>
            </a:pPr>
            <a:endParaRPr lang="en-GB"/>
          </a:p>
        </p:txBody>
      </p:sp>
      <p:sp>
        <p:nvSpPr>
          <p:cNvPr id="7" name="Rectangle 5"/>
          <p:cNvSpPr>
            <a:spLocks noGrp="1" noChangeArrowheads="1"/>
          </p:cNvSpPr>
          <p:nvPr>
            <p:ph type="sldNum" idx="12"/>
          </p:nvPr>
        </p:nvSpPr>
        <p:spPr>
          <a:ln/>
        </p:spPr>
        <p:txBody>
          <a:bodyPr/>
          <a:lstStyle>
            <a:lvl1pPr>
              <a:defRPr/>
            </a:lvl1pPr>
          </a:lstStyle>
          <a:p>
            <a:pPr>
              <a:defRPr/>
            </a:pPr>
            <a:fld id="{A438B6B2-4BF4-407E-8165-F9B12C25EFE1}" type="slidenum">
              <a:rPr lang="en-GB"/>
              <a:pPr>
                <a:defRPr/>
              </a:pPr>
              <a:t>‹#›</a:t>
            </a:fld>
            <a:endParaRPr lang="en-GB"/>
          </a:p>
        </p:txBody>
      </p:sp>
    </p:spTree>
    <p:extLst>
      <p:ext uri="{BB962C8B-B14F-4D97-AF65-F5344CB8AC3E}">
        <p14:creationId xmlns:p14="http://schemas.microsoft.com/office/powerpoint/2010/main" val="287736765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2" name="Segnaposto numero diapositiva 5">
            <a:extLst>
              <a:ext uri="{FF2B5EF4-FFF2-40B4-BE49-F238E27FC236}"/>
            </a:extLst>
          </p:cNvPr>
          <p:cNvSpPr>
            <a:spLocks noGrp="1"/>
          </p:cNvSpPr>
          <p:nvPr>
            <p:ph type="sldNum" sz="quarter" idx="10"/>
          </p:nvPr>
        </p:nvSpPr>
        <p:spPr>
          <a:xfrm>
            <a:off x="8559800" y="179388"/>
            <a:ext cx="414338" cy="365125"/>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200" b="1">
                <a:solidFill>
                  <a:srgbClr val="EC6400"/>
                </a:solidFill>
              </a:defRPr>
            </a:lvl1pPr>
          </a:lstStyle>
          <a:p>
            <a:pPr>
              <a:defRPr/>
            </a:pPr>
            <a:fld id="{C1A4D20A-705D-4B65-B8A7-B8542BFD5DD4}" type="slidenum">
              <a:rPr lang="it-IT" altLang="it-IT"/>
              <a:pPr>
                <a:defRPr/>
              </a:pPr>
              <a:t>‹#›</a:t>
            </a:fld>
            <a:endParaRPr lang="it-IT" altLang="it-IT"/>
          </a:p>
        </p:txBody>
      </p:sp>
    </p:spTree>
    <p:extLst>
      <p:ext uri="{BB962C8B-B14F-4D97-AF65-F5344CB8AC3E}">
        <p14:creationId xmlns:p14="http://schemas.microsoft.com/office/powerpoint/2010/main" val="61990831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1_Diapositiva titolo">
    <p:spTree>
      <p:nvGrpSpPr>
        <p:cNvPr id="1" name=""/>
        <p:cNvGrpSpPr/>
        <p:nvPr/>
      </p:nvGrpSpPr>
      <p:grpSpPr>
        <a:xfrm>
          <a:off x="0" y="0"/>
          <a:ext cx="0" cy="0"/>
          <a:chOff x="0" y="0"/>
          <a:chExt cx="0" cy="0"/>
        </a:xfrm>
      </p:grpSpPr>
    </p:spTree>
    <p:extLst>
      <p:ext uri="{BB962C8B-B14F-4D97-AF65-F5344CB8AC3E}">
        <p14:creationId xmlns:p14="http://schemas.microsoft.com/office/powerpoint/2010/main" val="41771035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74625"/>
            <a:ext cx="8218488" cy="1339850"/>
          </a:xfrm>
          <a:prstGeom prst="rect">
            <a:avLst/>
          </a:prstGeom>
        </p:spPr>
        <p:txBody>
          <a:bodyPr/>
          <a:lstStyle/>
          <a:p>
            <a:r>
              <a:rPr lang="ru-RU" smtClean="0"/>
              <a:t>Образец заголовка</a:t>
            </a:r>
            <a:endParaRPr lang="ru-RU"/>
          </a:p>
        </p:txBody>
      </p:sp>
      <p:sp>
        <p:nvSpPr>
          <p:cNvPr id="3" name="Объект 2"/>
          <p:cNvSpPr>
            <a:spLocks noGrp="1"/>
          </p:cNvSpPr>
          <p:nvPr>
            <p:ph idx="1"/>
          </p:nvPr>
        </p:nvSpPr>
        <p:spPr>
          <a:xfrm>
            <a:off x="323850" y="836613"/>
            <a:ext cx="8218488" cy="4514850"/>
          </a:xfrm>
          <a:prstGeom prst="rect">
            <a:avLst/>
          </a:prstGeo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5"/>
          <p:cNvSpPr>
            <a:spLocks noGrp="1" noChangeArrowheads="1"/>
          </p:cNvSpPr>
          <p:nvPr>
            <p:ph type="sldNum" idx="10"/>
          </p:nvPr>
        </p:nvSpPr>
        <p:spPr>
          <a:xfrm>
            <a:off x="3376613" y="6453188"/>
            <a:ext cx="2120900" cy="465137"/>
          </a:xfrm>
          <a:prstGeom prst="rect">
            <a:avLst/>
          </a:prstGeom>
          <a:ln/>
        </p:spPr>
        <p:txBody>
          <a:bodyPr/>
          <a:lstStyle>
            <a:lvl1pPr>
              <a:defRPr/>
            </a:lvl1pPr>
          </a:lstStyle>
          <a:p>
            <a:pPr>
              <a:defRPr/>
            </a:pPr>
            <a:fld id="{3DFE6545-0CF4-4899-9042-5CE7837FDE6C}" type="slidenum">
              <a:rPr lang="en-GB"/>
              <a:pPr>
                <a:defRPr/>
              </a:pPr>
              <a:t>‹#›</a:t>
            </a:fld>
            <a:endParaRPr lang="en-GB"/>
          </a:p>
        </p:txBody>
      </p:sp>
    </p:spTree>
    <p:extLst>
      <p:ext uri="{BB962C8B-B14F-4D97-AF65-F5344CB8AC3E}">
        <p14:creationId xmlns:p14="http://schemas.microsoft.com/office/powerpoint/2010/main" val="2688561842"/>
      </p:ext>
    </p:extLst>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cSld name="Пустой слайд">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xfrm>
            <a:off x="457200" y="6245225"/>
            <a:ext cx="2122488" cy="465138"/>
          </a:xfrm>
          <a:prstGeom prst="rect">
            <a:avLst/>
          </a:prstGeom>
          <a:ln/>
        </p:spPr>
        <p:txBody>
          <a:bodyPr/>
          <a:lstStyle>
            <a:lvl1pPr>
              <a:defRPr/>
            </a:lvl1pPr>
          </a:lstStyle>
          <a:p>
            <a:pPr>
              <a:defRPr/>
            </a:pPr>
            <a:endParaRPr lang="en-GB"/>
          </a:p>
        </p:txBody>
      </p:sp>
      <p:sp>
        <p:nvSpPr>
          <p:cNvPr id="3" name="Rectangle 4"/>
          <p:cNvSpPr>
            <a:spLocks noGrp="1" noChangeArrowheads="1"/>
          </p:cNvSpPr>
          <p:nvPr>
            <p:ph type="ftr" idx="11"/>
          </p:nvPr>
        </p:nvSpPr>
        <p:spPr>
          <a:xfrm>
            <a:off x="3124200" y="6245225"/>
            <a:ext cx="2884488" cy="465138"/>
          </a:xfrm>
          <a:prstGeom prst="rect">
            <a:avLst/>
          </a:prstGeom>
          <a:ln/>
        </p:spPr>
        <p:txBody>
          <a:bodyPr/>
          <a:lstStyle>
            <a:lvl1pPr>
              <a:defRPr/>
            </a:lvl1pPr>
          </a:lstStyle>
          <a:p>
            <a:pPr>
              <a:defRPr/>
            </a:pPr>
            <a:endParaRPr lang="en-GB"/>
          </a:p>
        </p:txBody>
      </p:sp>
      <p:sp>
        <p:nvSpPr>
          <p:cNvPr id="4" name="Rectangle 5"/>
          <p:cNvSpPr>
            <a:spLocks noGrp="1" noChangeArrowheads="1"/>
          </p:cNvSpPr>
          <p:nvPr>
            <p:ph type="sldNum" idx="12"/>
          </p:nvPr>
        </p:nvSpPr>
        <p:spPr>
          <a:xfrm>
            <a:off x="6553200" y="6245225"/>
            <a:ext cx="2122488" cy="465138"/>
          </a:xfrm>
          <a:prstGeom prst="rect">
            <a:avLst/>
          </a:prstGeom>
          <a:ln/>
        </p:spPr>
        <p:txBody>
          <a:bodyPr/>
          <a:lstStyle>
            <a:lvl1pPr>
              <a:defRPr/>
            </a:lvl1pPr>
          </a:lstStyle>
          <a:p>
            <a:pPr>
              <a:defRPr/>
            </a:pPr>
            <a:fld id="{57019CA8-9946-425E-9F07-4DB47ACFBF0D}" type="slidenum">
              <a:rPr lang="en-GB"/>
              <a:pPr>
                <a:defRPr/>
              </a:pPr>
              <a:t>‹#›</a:t>
            </a:fld>
            <a:endParaRPr lang="en-GB"/>
          </a:p>
        </p:txBody>
      </p:sp>
    </p:spTree>
    <p:extLst>
      <p:ext uri="{BB962C8B-B14F-4D97-AF65-F5344CB8AC3E}">
        <p14:creationId xmlns:p14="http://schemas.microsoft.com/office/powerpoint/2010/main" val="426177246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11024" y="242358"/>
            <a:ext cx="7772400" cy="545042"/>
          </a:xfrm>
          <a:prstGeom prst="rect">
            <a:avLst/>
          </a:prstGeom>
        </p:spPr>
        <p:txBody>
          <a:bodyPr/>
          <a:lstStyle>
            <a:lvl1pPr algn="l">
              <a:defRPr sz="3000" b="1">
                <a:solidFill>
                  <a:srgbClr val="EC6400"/>
                </a:solidFill>
                <a:latin typeface="Arial"/>
                <a:cs typeface="Arial"/>
              </a:defRPr>
            </a:lvl1pPr>
          </a:lstStyle>
          <a:p>
            <a:r>
              <a:rPr lang="ru-RU" smtClean="0"/>
              <a:t>Образец заголовка</a:t>
            </a:r>
            <a:endParaRPr lang="it-IT" dirty="0"/>
          </a:p>
        </p:txBody>
      </p:sp>
      <p:sp>
        <p:nvSpPr>
          <p:cNvPr id="7" name="Segnaposto testo 6"/>
          <p:cNvSpPr>
            <a:spLocks noGrp="1"/>
          </p:cNvSpPr>
          <p:nvPr>
            <p:ph type="body" sz="quarter" idx="12"/>
          </p:nvPr>
        </p:nvSpPr>
        <p:spPr>
          <a:xfrm>
            <a:off x="111125" y="787400"/>
            <a:ext cx="6645275" cy="749300"/>
          </a:xfrm>
          <a:prstGeom prst="rect">
            <a:avLst/>
          </a:prstGeom>
        </p:spPr>
        <p:txBody>
          <a:bodyPr/>
          <a:lstStyle>
            <a:lvl1pPr marL="0" indent="0">
              <a:buNone/>
              <a:defRPr sz="2000" b="1">
                <a:solidFill>
                  <a:schemeClr val="bg1">
                    <a:lumMod val="50000"/>
                  </a:schemeClr>
                </a:solidFill>
                <a:latin typeface="Arial" pitchFamily="34" charset="0"/>
                <a:cs typeface="Arial" pitchFamily="34" charset="0"/>
              </a:defRPr>
            </a:lvl1pPr>
            <a:lvl2pPr>
              <a:buNone/>
              <a:defRPr>
                <a:latin typeface="Arial" pitchFamily="34" charset="0"/>
                <a:cs typeface="Arial" pitchFamily="34" charset="0"/>
              </a:defRPr>
            </a:lvl2pPr>
            <a:lvl3pPr>
              <a:buNone/>
              <a:defRPr>
                <a:latin typeface="Arial" pitchFamily="34" charset="0"/>
                <a:cs typeface="Arial" pitchFamily="34" charset="0"/>
              </a:defRPr>
            </a:lvl3pPr>
            <a:lvl4pPr>
              <a:buNone/>
              <a:defRPr>
                <a:latin typeface="Arial" pitchFamily="34" charset="0"/>
                <a:cs typeface="Arial" pitchFamily="34" charset="0"/>
              </a:defRPr>
            </a:lvl4pPr>
            <a:lvl5pPr>
              <a:buNone/>
              <a:defRPr>
                <a:latin typeface="Arial" pitchFamily="34" charset="0"/>
                <a:cs typeface="Arial" pitchFamily="34" charset="0"/>
              </a:defRPr>
            </a:lvl5pPr>
          </a:lstStyle>
          <a:p>
            <a:pPr lvl="0"/>
            <a:r>
              <a:rPr lang="ru-RU" smtClean="0"/>
              <a:t>Образец текста</a:t>
            </a:r>
          </a:p>
        </p:txBody>
      </p:sp>
      <p:sp>
        <p:nvSpPr>
          <p:cNvPr id="4" name="Segnaposto numero diapositiva 5">
            <a:extLst>
              <a:ext uri="{FF2B5EF4-FFF2-40B4-BE49-F238E27FC236}"/>
            </a:extLst>
          </p:cNvPr>
          <p:cNvSpPr>
            <a:spLocks noGrp="1"/>
          </p:cNvSpPr>
          <p:nvPr>
            <p:ph type="sldNum" sz="quarter" idx="13"/>
          </p:nvPr>
        </p:nvSpPr>
        <p:spPr>
          <a:xfrm>
            <a:off x="8559800" y="179388"/>
            <a:ext cx="414338" cy="365125"/>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200" b="1">
                <a:solidFill>
                  <a:srgbClr val="EC6400"/>
                </a:solidFill>
              </a:defRPr>
            </a:lvl1pPr>
          </a:lstStyle>
          <a:p>
            <a:pPr>
              <a:defRPr/>
            </a:pPr>
            <a:fld id="{5DFAA53F-A040-42BA-B2E9-06D8913C7869}" type="slidenum">
              <a:rPr lang="it-IT" altLang="it-IT"/>
              <a:pPr>
                <a:defRPr/>
              </a:pPr>
              <a:t>‹#›</a:t>
            </a:fld>
            <a:endParaRPr lang="it-IT" altLang="it-IT"/>
          </a:p>
        </p:txBody>
      </p:sp>
    </p:spTree>
    <p:extLst>
      <p:ext uri="{BB962C8B-B14F-4D97-AF65-F5344CB8AC3E}">
        <p14:creationId xmlns:p14="http://schemas.microsoft.com/office/powerpoint/2010/main" val="307176794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2" name="Segnaposto numero diapositiva 5">
            <a:extLst>
              <a:ext uri="{FF2B5EF4-FFF2-40B4-BE49-F238E27FC236}"/>
            </a:extLst>
          </p:cNvPr>
          <p:cNvSpPr>
            <a:spLocks noGrp="1"/>
          </p:cNvSpPr>
          <p:nvPr>
            <p:ph type="sldNum" sz="quarter" idx="10"/>
          </p:nvPr>
        </p:nvSpPr>
        <p:spPr>
          <a:xfrm>
            <a:off x="8559800" y="179388"/>
            <a:ext cx="414338" cy="365125"/>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200" b="1">
                <a:solidFill>
                  <a:srgbClr val="EC6400"/>
                </a:solidFill>
              </a:defRPr>
            </a:lvl1pPr>
          </a:lstStyle>
          <a:p>
            <a:pPr>
              <a:defRPr/>
            </a:pPr>
            <a:fld id="{DE5B90BF-DDF2-4ABE-9E5A-4E7EA9B730F1}" type="slidenum">
              <a:rPr lang="it-IT" altLang="it-IT"/>
              <a:pPr>
                <a:defRPr/>
              </a:pPr>
              <a:t>‹#›</a:t>
            </a:fld>
            <a:endParaRPr lang="it-IT" altLang="it-IT"/>
          </a:p>
        </p:txBody>
      </p:sp>
    </p:spTree>
    <p:extLst>
      <p:ext uri="{BB962C8B-B14F-4D97-AF65-F5344CB8AC3E}">
        <p14:creationId xmlns:p14="http://schemas.microsoft.com/office/powerpoint/2010/main" val="165188184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1_Diapositiva titolo">
    <p:spTree>
      <p:nvGrpSpPr>
        <p:cNvPr id="1" name=""/>
        <p:cNvGrpSpPr/>
        <p:nvPr/>
      </p:nvGrpSpPr>
      <p:grpSpPr>
        <a:xfrm>
          <a:off x="0" y="0"/>
          <a:ext cx="0" cy="0"/>
          <a:chOff x="0" y="0"/>
          <a:chExt cx="0" cy="0"/>
        </a:xfrm>
      </p:grpSpPr>
    </p:spTree>
    <p:extLst>
      <p:ext uri="{BB962C8B-B14F-4D97-AF65-F5344CB8AC3E}">
        <p14:creationId xmlns:p14="http://schemas.microsoft.com/office/powerpoint/2010/main" val="41771035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74625"/>
            <a:ext cx="8218488" cy="1339850"/>
          </a:xfrm>
          <a:prstGeom prst="rect">
            <a:avLst/>
          </a:prstGeom>
        </p:spPr>
        <p:txBody>
          <a:bodyPr/>
          <a:lstStyle/>
          <a:p>
            <a:r>
              <a:rPr lang="ru-RU" smtClean="0"/>
              <a:t>Образец заголовка</a:t>
            </a:r>
            <a:endParaRPr lang="ru-RU"/>
          </a:p>
        </p:txBody>
      </p:sp>
      <p:sp>
        <p:nvSpPr>
          <p:cNvPr id="3" name="Объект 2"/>
          <p:cNvSpPr>
            <a:spLocks noGrp="1"/>
          </p:cNvSpPr>
          <p:nvPr>
            <p:ph idx="1"/>
          </p:nvPr>
        </p:nvSpPr>
        <p:spPr>
          <a:xfrm>
            <a:off x="323850" y="836613"/>
            <a:ext cx="8218488" cy="4514850"/>
          </a:xfrm>
          <a:prstGeom prst="rect">
            <a:avLst/>
          </a:prstGeo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5"/>
          <p:cNvSpPr>
            <a:spLocks noGrp="1" noChangeArrowheads="1"/>
          </p:cNvSpPr>
          <p:nvPr>
            <p:ph type="sldNum" idx="10"/>
          </p:nvPr>
        </p:nvSpPr>
        <p:spPr>
          <a:xfrm>
            <a:off x="3376613" y="6453188"/>
            <a:ext cx="2120900" cy="465137"/>
          </a:xfrm>
          <a:prstGeom prst="rect">
            <a:avLst/>
          </a:prstGeom>
          <a:ln/>
        </p:spPr>
        <p:txBody>
          <a:bodyPr/>
          <a:lstStyle>
            <a:lvl1pPr>
              <a:defRPr/>
            </a:lvl1pPr>
          </a:lstStyle>
          <a:p>
            <a:pPr>
              <a:defRPr/>
            </a:pPr>
            <a:fld id="{3DFE6545-0CF4-4899-9042-5CE7837FDE6C}" type="slidenum">
              <a:rPr lang="en-GB"/>
              <a:pPr>
                <a:defRPr/>
              </a:pPr>
              <a:t>‹#›</a:t>
            </a:fld>
            <a:endParaRPr lang="en-GB"/>
          </a:p>
        </p:txBody>
      </p:sp>
    </p:spTree>
    <p:extLst>
      <p:ext uri="{BB962C8B-B14F-4D97-AF65-F5344CB8AC3E}">
        <p14:creationId xmlns:p14="http://schemas.microsoft.com/office/powerpoint/2010/main" val="2688561842"/>
      </p:ext>
    </p:extLst>
  </p:cSld>
  <p:clrMapOvr>
    <a:masterClrMapping/>
  </p:clrMapOvr>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cSld name="Пустой слайд">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xfrm>
            <a:off x="457200" y="6245225"/>
            <a:ext cx="2122488" cy="465138"/>
          </a:xfrm>
          <a:prstGeom prst="rect">
            <a:avLst/>
          </a:prstGeom>
          <a:ln/>
        </p:spPr>
        <p:txBody>
          <a:bodyPr/>
          <a:lstStyle>
            <a:lvl1pPr>
              <a:defRPr/>
            </a:lvl1pPr>
          </a:lstStyle>
          <a:p>
            <a:pPr>
              <a:defRPr/>
            </a:pPr>
            <a:endParaRPr lang="en-GB"/>
          </a:p>
        </p:txBody>
      </p:sp>
      <p:sp>
        <p:nvSpPr>
          <p:cNvPr id="3" name="Rectangle 4"/>
          <p:cNvSpPr>
            <a:spLocks noGrp="1" noChangeArrowheads="1"/>
          </p:cNvSpPr>
          <p:nvPr>
            <p:ph type="ftr" idx="11"/>
          </p:nvPr>
        </p:nvSpPr>
        <p:spPr>
          <a:xfrm>
            <a:off x="3124200" y="6245225"/>
            <a:ext cx="2884488" cy="465138"/>
          </a:xfrm>
          <a:prstGeom prst="rect">
            <a:avLst/>
          </a:prstGeom>
          <a:ln/>
        </p:spPr>
        <p:txBody>
          <a:bodyPr/>
          <a:lstStyle>
            <a:lvl1pPr>
              <a:defRPr/>
            </a:lvl1pPr>
          </a:lstStyle>
          <a:p>
            <a:pPr>
              <a:defRPr/>
            </a:pPr>
            <a:endParaRPr lang="en-GB"/>
          </a:p>
        </p:txBody>
      </p:sp>
      <p:sp>
        <p:nvSpPr>
          <p:cNvPr id="4" name="Rectangle 5"/>
          <p:cNvSpPr>
            <a:spLocks noGrp="1" noChangeArrowheads="1"/>
          </p:cNvSpPr>
          <p:nvPr>
            <p:ph type="sldNum" idx="12"/>
          </p:nvPr>
        </p:nvSpPr>
        <p:spPr>
          <a:xfrm>
            <a:off x="6553200" y="6245225"/>
            <a:ext cx="2122488" cy="465138"/>
          </a:xfrm>
          <a:prstGeom prst="rect">
            <a:avLst/>
          </a:prstGeom>
          <a:ln/>
        </p:spPr>
        <p:txBody>
          <a:bodyPr/>
          <a:lstStyle>
            <a:lvl1pPr>
              <a:defRPr/>
            </a:lvl1pPr>
          </a:lstStyle>
          <a:p>
            <a:pPr>
              <a:defRPr/>
            </a:pPr>
            <a:fld id="{57019CA8-9946-425E-9F07-4DB47ACFBF0D}" type="slidenum">
              <a:rPr lang="en-GB"/>
              <a:pPr>
                <a:defRPr/>
              </a:pPr>
              <a:t>‹#›</a:t>
            </a:fld>
            <a:endParaRPr lang="en-GB"/>
          </a:p>
        </p:txBody>
      </p:sp>
    </p:spTree>
    <p:extLst>
      <p:ext uri="{BB962C8B-B14F-4D97-AF65-F5344CB8AC3E}">
        <p14:creationId xmlns:p14="http://schemas.microsoft.com/office/powerpoint/2010/main" val="42617724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3"/>
          <p:cNvSpPr>
            <a:spLocks noGrp="1" noChangeArrowheads="1"/>
          </p:cNvSpPr>
          <p:nvPr>
            <p:ph type="dt" idx="10"/>
          </p:nvPr>
        </p:nvSpPr>
        <p:spPr>
          <a:ln/>
        </p:spPr>
        <p:txBody>
          <a:bodyPr/>
          <a:lstStyle>
            <a:lvl1pPr>
              <a:defRPr/>
            </a:lvl1pPr>
          </a:lstStyle>
          <a:p>
            <a:pPr>
              <a:defRPr/>
            </a:pPr>
            <a:endParaRPr lang="en-GB"/>
          </a:p>
        </p:txBody>
      </p:sp>
      <p:sp>
        <p:nvSpPr>
          <p:cNvPr id="8" name="Rectangle 4"/>
          <p:cNvSpPr>
            <a:spLocks noGrp="1" noChangeArrowheads="1"/>
          </p:cNvSpPr>
          <p:nvPr>
            <p:ph type="ftr" idx="11"/>
          </p:nvPr>
        </p:nvSpPr>
        <p:spPr>
          <a:ln/>
        </p:spPr>
        <p:txBody>
          <a:bodyPr/>
          <a:lstStyle>
            <a:lvl1pPr>
              <a:defRPr/>
            </a:lvl1pPr>
          </a:lstStyle>
          <a:p>
            <a:pPr>
              <a:defRPr/>
            </a:pPr>
            <a:endParaRPr lang="en-GB"/>
          </a:p>
        </p:txBody>
      </p:sp>
      <p:sp>
        <p:nvSpPr>
          <p:cNvPr id="9" name="Rectangle 5"/>
          <p:cNvSpPr>
            <a:spLocks noGrp="1" noChangeArrowheads="1"/>
          </p:cNvSpPr>
          <p:nvPr>
            <p:ph type="sldNum" idx="12"/>
          </p:nvPr>
        </p:nvSpPr>
        <p:spPr>
          <a:ln/>
        </p:spPr>
        <p:txBody>
          <a:bodyPr/>
          <a:lstStyle>
            <a:lvl1pPr>
              <a:defRPr/>
            </a:lvl1pPr>
          </a:lstStyle>
          <a:p>
            <a:pPr>
              <a:defRPr/>
            </a:pPr>
            <a:fld id="{7C346126-9C83-4842-9B8C-3D4DE693BA5E}" type="slidenum">
              <a:rPr lang="en-GB"/>
              <a:pPr>
                <a:defRPr/>
              </a:pPr>
              <a:t>‹#›</a:t>
            </a:fld>
            <a:endParaRPr lang="en-GB"/>
          </a:p>
        </p:txBody>
      </p:sp>
    </p:spTree>
    <p:extLst>
      <p:ext uri="{BB962C8B-B14F-4D97-AF65-F5344CB8AC3E}">
        <p14:creationId xmlns:p14="http://schemas.microsoft.com/office/powerpoint/2010/main" val="3780550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3"/>
          <p:cNvSpPr>
            <a:spLocks noGrp="1" noChangeArrowheads="1"/>
          </p:cNvSpPr>
          <p:nvPr>
            <p:ph type="dt" idx="10"/>
          </p:nvPr>
        </p:nvSpPr>
        <p:spPr>
          <a:ln/>
        </p:spPr>
        <p:txBody>
          <a:bodyPr/>
          <a:lstStyle>
            <a:lvl1pPr>
              <a:defRPr/>
            </a:lvl1pPr>
          </a:lstStyle>
          <a:p>
            <a:pPr>
              <a:defRPr/>
            </a:pPr>
            <a:endParaRPr lang="en-GB"/>
          </a:p>
        </p:txBody>
      </p:sp>
      <p:sp>
        <p:nvSpPr>
          <p:cNvPr id="4" name="Rectangle 4"/>
          <p:cNvSpPr>
            <a:spLocks noGrp="1" noChangeArrowheads="1"/>
          </p:cNvSpPr>
          <p:nvPr>
            <p:ph type="ftr" idx="11"/>
          </p:nvPr>
        </p:nvSpPr>
        <p:spPr>
          <a:ln/>
        </p:spPr>
        <p:txBody>
          <a:bodyPr/>
          <a:lstStyle>
            <a:lvl1pPr>
              <a:defRPr/>
            </a:lvl1pPr>
          </a:lstStyle>
          <a:p>
            <a:pPr>
              <a:defRPr/>
            </a:pPr>
            <a:endParaRPr lang="en-GB"/>
          </a:p>
        </p:txBody>
      </p:sp>
      <p:sp>
        <p:nvSpPr>
          <p:cNvPr id="5" name="Rectangle 5"/>
          <p:cNvSpPr>
            <a:spLocks noGrp="1" noChangeArrowheads="1"/>
          </p:cNvSpPr>
          <p:nvPr>
            <p:ph type="sldNum" idx="12"/>
          </p:nvPr>
        </p:nvSpPr>
        <p:spPr>
          <a:ln/>
        </p:spPr>
        <p:txBody>
          <a:bodyPr/>
          <a:lstStyle>
            <a:lvl1pPr>
              <a:defRPr/>
            </a:lvl1pPr>
          </a:lstStyle>
          <a:p>
            <a:pPr>
              <a:defRPr/>
            </a:pPr>
            <a:fld id="{41E48D77-4C2E-4C62-A3CD-09D565909D12}" type="slidenum">
              <a:rPr lang="en-GB"/>
              <a:pPr>
                <a:defRPr/>
              </a:pPr>
              <a:t>‹#›</a:t>
            </a:fld>
            <a:endParaRPr lang="en-GB"/>
          </a:p>
        </p:txBody>
      </p:sp>
    </p:spTree>
    <p:extLst>
      <p:ext uri="{BB962C8B-B14F-4D97-AF65-F5344CB8AC3E}">
        <p14:creationId xmlns:p14="http://schemas.microsoft.com/office/powerpoint/2010/main" val="3813541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endParaRPr lang="en-GB"/>
          </a:p>
        </p:txBody>
      </p:sp>
      <p:sp>
        <p:nvSpPr>
          <p:cNvPr id="3" name="Rectangle 4"/>
          <p:cNvSpPr>
            <a:spLocks noGrp="1" noChangeArrowheads="1"/>
          </p:cNvSpPr>
          <p:nvPr>
            <p:ph type="ftr" idx="11"/>
          </p:nvPr>
        </p:nvSpPr>
        <p:spPr>
          <a:ln/>
        </p:spPr>
        <p:txBody>
          <a:bodyPr/>
          <a:lstStyle>
            <a:lvl1pPr>
              <a:defRPr/>
            </a:lvl1pPr>
          </a:lstStyle>
          <a:p>
            <a:pPr>
              <a:defRPr/>
            </a:pPr>
            <a:endParaRPr lang="en-GB"/>
          </a:p>
        </p:txBody>
      </p:sp>
      <p:sp>
        <p:nvSpPr>
          <p:cNvPr id="4" name="Rectangle 5"/>
          <p:cNvSpPr>
            <a:spLocks noGrp="1" noChangeArrowheads="1"/>
          </p:cNvSpPr>
          <p:nvPr>
            <p:ph type="sldNum" idx="12"/>
          </p:nvPr>
        </p:nvSpPr>
        <p:spPr>
          <a:ln/>
        </p:spPr>
        <p:txBody>
          <a:bodyPr/>
          <a:lstStyle>
            <a:lvl1pPr>
              <a:defRPr/>
            </a:lvl1pPr>
          </a:lstStyle>
          <a:p>
            <a:pPr>
              <a:defRPr/>
            </a:pPr>
            <a:fld id="{88516FD1-9E19-40CB-A506-D3F71CAA5E51}" type="slidenum">
              <a:rPr lang="en-GB"/>
              <a:pPr>
                <a:defRPr/>
              </a:pPr>
              <a:t>‹#›</a:t>
            </a:fld>
            <a:endParaRPr lang="en-GB"/>
          </a:p>
        </p:txBody>
      </p:sp>
    </p:spTree>
    <p:extLst>
      <p:ext uri="{BB962C8B-B14F-4D97-AF65-F5344CB8AC3E}">
        <p14:creationId xmlns:p14="http://schemas.microsoft.com/office/powerpoint/2010/main" val="1747765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3"/>
          <p:cNvSpPr>
            <a:spLocks noGrp="1" noChangeArrowheads="1"/>
          </p:cNvSpPr>
          <p:nvPr>
            <p:ph type="dt" idx="10"/>
          </p:nvPr>
        </p:nvSpPr>
        <p:spPr>
          <a:ln/>
        </p:spPr>
        <p:txBody>
          <a:bodyPr/>
          <a:lstStyle>
            <a:lvl1pPr>
              <a:defRPr/>
            </a:lvl1pPr>
          </a:lstStyle>
          <a:p>
            <a:pPr>
              <a:defRPr/>
            </a:pPr>
            <a:endParaRPr lang="en-GB"/>
          </a:p>
        </p:txBody>
      </p:sp>
      <p:sp>
        <p:nvSpPr>
          <p:cNvPr id="6" name="Rectangle 4"/>
          <p:cNvSpPr>
            <a:spLocks noGrp="1" noChangeArrowheads="1"/>
          </p:cNvSpPr>
          <p:nvPr>
            <p:ph type="ftr" idx="11"/>
          </p:nvPr>
        </p:nvSpPr>
        <p:spPr>
          <a:ln/>
        </p:spPr>
        <p:txBody>
          <a:bodyPr/>
          <a:lstStyle>
            <a:lvl1pPr>
              <a:defRPr/>
            </a:lvl1pPr>
          </a:lstStyle>
          <a:p>
            <a:pPr>
              <a:defRPr/>
            </a:pPr>
            <a:endParaRPr lang="en-GB"/>
          </a:p>
        </p:txBody>
      </p:sp>
      <p:sp>
        <p:nvSpPr>
          <p:cNvPr id="7" name="Rectangle 5"/>
          <p:cNvSpPr>
            <a:spLocks noGrp="1" noChangeArrowheads="1"/>
          </p:cNvSpPr>
          <p:nvPr>
            <p:ph type="sldNum" idx="12"/>
          </p:nvPr>
        </p:nvSpPr>
        <p:spPr>
          <a:ln/>
        </p:spPr>
        <p:txBody>
          <a:bodyPr/>
          <a:lstStyle>
            <a:lvl1pPr>
              <a:defRPr/>
            </a:lvl1pPr>
          </a:lstStyle>
          <a:p>
            <a:pPr>
              <a:defRPr/>
            </a:pPr>
            <a:fld id="{8007419E-2FB4-4419-90F7-1E69BB675E77}" type="slidenum">
              <a:rPr lang="en-GB"/>
              <a:pPr>
                <a:defRPr/>
              </a:pPr>
              <a:t>‹#›</a:t>
            </a:fld>
            <a:endParaRPr lang="en-GB"/>
          </a:p>
        </p:txBody>
      </p:sp>
    </p:spTree>
    <p:extLst>
      <p:ext uri="{BB962C8B-B14F-4D97-AF65-F5344CB8AC3E}">
        <p14:creationId xmlns:p14="http://schemas.microsoft.com/office/powerpoint/2010/main" val="1291816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3"/>
          <p:cNvSpPr>
            <a:spLocks noGrp="1" noChangeArrowheads="1"/>
          </p:cNvSpPr>
          <p:nvPr>
            <p:ph type="dt" idx="10"/>
          </p:nvPr>
        </p:nvSpPr>
        <p:spPr>
          <a:ln/>
        </p:spPr>
        <p:txBody>
          <a:bodyPr/>
          <a:lstStyle>
            <a:lvl1pPr>
              <a:defRPr/>
            </a:lvl1pPr>
          </a:lstStyle>
          <a:p>
            <a:pPr>
              <a:defRPr/>
            </a:pPr>
            <a:endParaRPr lang="en-GB"/>
          </a:p>
        </p:txBody>
      </p:sp>
      <p:sp>
        <p:nvSpPr>
          <p:cNvPr id="6" name="Rectangle 4"/>
          <p:cNvSpPr>
            <a:spLocks noGrp="1" noChangeArrowheads="1"/>
          </p:cNvSpPr>
          <p:nvPr>
            <p:ph type="ftr" idx="11"/>
          </p:nvPr>
        </p:nvSpPr>
        <p:spPr>
          <a:ln/>
        </p:spPr>
        <p:txBody>
          <a:bodyPr/>
          <a:lstStyle>
            <a:lvl1pPr>
              <a:defRPr/>
            </a:lvl1pPr>
          </a:lstStyle>
          <a:p>
            <a:pPr>
              <a:defRPr/>
            </a:pPr>
            <a:endParaRPr lang="en-GB"/>
          </a:p>
        </p:txBody>
      </p:sp>
      <p:sp>
        <p:nvSpPr>
          <p:cNvPr id="7" name="Rectangle 5"/>
          <p:cNvSpPr>
            <a:spLocks noGrp="1" noChangeArrowheads="1"/>
          </p:cNvSpPr>
          <p:nvPr>
            <p:ph type="sldNum" idx="12"/>
          </p:nvPr>
        </p:nvSpPr>
        <p:spPr>
          <a:ln/>
        </p:spPr>
        <p:txBody>
          <a:bodyPr/>
          <a:lstStyle>
            <a:lvl1pPr>
              <a:defRPr/>
            </a:lvl1pPr>
          </a:lstStyle>
          <a:p>
            <a:pPr>
              <a:defRPr/>
            </a:pPr>
            <a:fld id="{CC2B31D7-FACD-446E-8A6C-1B88B0BF11FE}" type="slidenum">
              <a:rPr lang="en-GB"/>
              <a:pPr>
                <a:defRPr/>
              </a:pPr>
              <a:t>‹#›</a:t>
            </a:fld>
            <a:endParaRPr lang="en-GB"/>
          </a:p>
        </p:txBody>
      </p:sp>
    </p:spTree>
    <p:extLst>
      <p:ext uri="{BB962C8B-B14F-4D97-AF65-F5344CB8AC3E}">
        <p14:creationId xmlns:p14="http://schemas.microsoft.com/office/powerpoint/2010/main" val="1674801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6.xml"/><Relationship Id="rId7" Type="http://schemas.openxmlformats.org/officeDocument/2006/relationships/slideLayout" Target="../slideLayouts/slideLayout20.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5" Type="http://schemas.openxmlformats.org/officeDocument/2006/relationships/slideLayout" Target="../slideLayouts/slideLayout18.xml"/><Relationship Id="rId4" Type="http://schemas.openxmlformats.org/officeDocument/2006/relationships/slideLayout" Target="../slideLayouts/slideLayout17.xml"/><Relationship Id="rId9"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5" Type="http://schemas.openxmlformats.org/officeDocument/2006/relationships/theme" Target="../theme/theme4.xml"/><Relationship Id="rId4" Type="http://schemas.openxmlformats.org/officeDocument/2006/relationships/slideLayout" Target="../slideLayouts/slideLayout2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27.xml"/><Relationship Id="rId7" Type="http://schemas.openxmlformats.org/officeDocument/2006/relationships/image" Target="../media/image2.png"/><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theme" Target="../theme/theme5.xml"/><Relationship Id="rId5" Type="http://schemas.openxmlformats.org/officeDocument/2006/relationships/slideLayout" Target="../slideLayouts/slideLayout29.xml"/><Relationship Id="rId4" Type="http://schemas.openxmlformats.org/officeDocument/2006/relationships/slideLayout" Target="../slideLayouts/slideLayout28.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32.xml"/><Relationship Id="rId7" Type="http://schemas.openxmlformats.org/officeDocument/2006/relationships/image" Target="../media/image2.png"/><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theme" Target="../theme/theme6.xml"/><Relationship Id="rId5" Type="http://schemas.openxmlformats.org/officeDocument/2006/relationships/slideLayout" Target="../slideLayouts/slideLayout34.xml"/><Relationship Id="rId4" Type="http://schemas.openxmlformats.org/officeDocument/2006/relationships/slideLayout" Target="../slideLayouts/slideLayout33.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37.xml"/><Relationship Id="rId2" Type="http://schemas.openxmlformats.org/officeDocument/2006/relationships/slideLayout" Target="../slideLayouts/slideLayout36.xml"/><Relationship Id="rId1" Type="http://schemas.openxmlformats.org/officeDocument/2006/relationships/slideLayout" Target="../slideLayouts/slideLayout35.xml"/><Relationship Id="rId5" Type="http://schemas.openxmlformats.org/officeDocument/2006/relationships/theme" Target="../theme/theme7.xml"/><Relationship Id="rId4" Type="http://schemas.openxmlformats.org/officeDocument/2006/relationships/slideLayout" Target="../slideLayouts/slideLayout38.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41.xml"/><Relationship Id="rId7" Type="http://schemas.openxmlformats.org/officeDocument/2006/relationships/image" Target="../media/image2.png"/><Relationship Id="rId2" Type="http://schemas.openxmlformats.org/officeDocument/2006/relationships/slideLayout" Target="../slideLayouts/slideLayout40.xml"/><Relationship Id="rId1" Type="http://schemas.openxmlformats.org/officeDocument/2006/relationships/slideLayout" Target="../slideLayouts/slideLayout39.xml"/><Relationship Id="rId6" Type="http://schemas.openxmlformats.org/officeDocument/2006/relationships/theme" Target="../theme/theme8.xml"/><Relationship Id="rId5" Type="http://schemas.openxmlformats.org/officeDocument/2006/relationships/slideLayout" Target="../slideLayouts/slideLayout43.xml"/><Relationship Id="rId4" Type="http://schemas.openxmlformats.org/officeDocument/2006/relationships/slideLayout" Target="../slideLayouts/slideLayout42.xml"/></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46.xml"/><Relationship Id="rId7" Type="http://schemas.openxmlformats.org/officeDocument/2006/relationships/image" Target="../media/image2.png"/><Relationship Id="rId2" Type="http://schemas.openxmlformats.org/officeDocument/2006/relationships/slideLayout" Target="../slideLayouts/slideLayout45.xml"/><Relationship Id="rId1" Type="http://schemas.openxmlformats.org/officeDocument/2006/relationships/slideLayout" Target="../slideLayouts/slideLayout44.xml"/><Relationship Id="rId6" Type="http://schemas.openxmlformats.org/officeDocument/2006/relationships/theme" Target="../theme/theme9.xml"/><Relationship Id="rId5" Type="http://schemas.openxmlformats.org/officeDocument/2006/relationships/slideLayout" Target="../slideLayouts/slideLayout48.xml"/><Relationship Id="rId4" Type="http://schemas.openxmlformats.org/officeDocument/2006/relationships/slideLayout" Target="../slideLayouts/slideLayout4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457200" y="128588"/>
            <a:ext cx="8218488" cy="1433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en-GB" smtClean="0"/>
              <a:t>Для правки текста заголовка щелкните мышью</a:t>
            </a:r>
          </a:p>
        </p:txBody>
      </p:sp>
      <p:sp>
        <p:nvSpPr>
          <p:cNvPr id="2051" name="Rectangle 2"/>
          <p:cNvSpPr>
            <a:spLocks noGrp="1" noChangeArrowheads="1"/>
          </p:cNvSpPr>
          <p:nvPr>
            <p:ph type="body" idx="1"/>
          </p:nvPr>
        </p:nvSpPr>
        <p:spPr bwMode="auto">
          <a:xfrm>
            <a:off x="457200" y="1600200"/>
            <a:ext cx="8218488" cy="4514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smtClean="0"/>
              <a:t>Для правки структуры щелкните мышью</a:t>
            </a:r>
          </a:p>
          <a:p>
            <a:pPr lvl="1"/>
            <a:r>
              <a:rPr lang="en-GB" smtClean="0"/>
              <a:t>Второй уровень структуры</a:t>
            </a:r>
          </a:p>
          <a:p>
            <a:pPr lvl="2"/>
            <a:r>
              <a:rPr lang="en-GB" smtClean="0"/>
              <a:t>Третий уровень структуры</a:t>
            </a:r>
          </a:p>
          <a:p>
            <a:pPr lvl="3"/>
            <a:r>
              <a:rPr lang="en-GB" smtClean="0"/>
              <a:t>Четвертый уровень структуры</a:t>
            </a:r>
          </a:p>
          <a:p>
            <a:pPr lvl="4"/>
            <a:r>
              <a:rPr lang="en-GB" smtClean="0"/>
              <a:t>Пятый уровень структуры</a:t>
            </a:r>
          </a:p>
          <a:p>
            <a:pPr lvl="4"/>
            <a:r>
              <a:rPr lang="en-GB" smtClean="0"/>
              <a:t>Шестой уровень структуры</a:t>
            </a:r>
          </a:p>
          <a:p>
            <a:pPr lvl="4"/>
            <a:r>
              <a:rPr lang="en-GB" smtClean="0"/>
              <a:t>Седьмой уровень структуры</a:t>
            </a:r>
          </a:p>
          <a:p>
            <a:pPr lvl="4"/>
            <a:r>
              <a:rPr lang="en-GB" smtClean="0"/>
              <a:t>Восьмой уровень структуры</a:t>
            </a:r>
          </a:p>
          <a:p>
            <a:pPr lvl="4"/>
            <a:r>
              <a:rPr lang="en-GB" smtClean="0"/>
              <a:t>Девятый уровень структуры</a:t>
            </a:r>
          </a:p>
        </p:txBody>
      </p:sp>
      <p:sp>
        <p:nvSpPr>
          <p:cNvPr id="2" name="Rectangle 3"/>
          <p:cNvSpPr>
            <a:spLocks noGrp="1" noChangeArrowheads="1"/>
          </p:cNvSpPr>
          <p:nvPr>
            <p:ph type="dt"/>
          </p:nvPr>
        </p:nvSpPr>
        <p:spPr bwMode="auto">
          <a:xfrm>
            <a:off x="457200" y="6245225"/>
            <a:ext cx="2122488" cy="465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eaLnBrk="1">
              <a:buSzPct val="45000"/>
              <a:buFont typeface="Wingdings" pitchFamily="2" charset="2"/>
              <a:buNone/>
              <a:tabLst>
                <a:tab pos="723900" algn="l"/>
                <a:tab pos="1447800" algn="l"/>
              </a:tabLst>
              <a:defRPr sz="2400">
                <a:solidFill>
                  <a:srgbClr val="000000"/>
                </a:solidFill>
                <a:latin typeface="Times New Roman" pitchFamily="18" charset="0"/>
              </a:defRPr>
            </a:lvl1pPr>
          </a:lstStyle>
          <a:p>
            <a:pPr>
              <a:defRPr/>
            </a:pPr>
            <a:endParaRPr lang="en-GB"/>
          </a:p>
        </p:txBody>
      </p:sp>
      <p:sp>
        <p:nvSpPr>
          <p:cNvPr id="2052" name="Rectangle 4"/>
          <p:cNvSpPr>
            <a:spLocks noGrp="1" noChangeArrowheads="1"/>
          </p:cNvSpPr>
          <p:nvPr>
            <p:ph type="ftr"/>
          </p:nvPr>
        </p:nvSpPr>
        <p:spPr bwMode="auto">
          <a:xfrm>
            <a:off x="3124200" y="6245225"/>
            <a:ext cx="2884488" cy="465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ctr" eaLnBrk="1">
              <a:buSzPct val="45000"/>
              <a:buFont typeface="Wingdings" pitchFamily="2" charset="2"/>
              <a:buNone/>
              <a:tabLst>
                <a:tab pos="723900" algn="l"/>
                <a:tab pos="1447800" algn="l"/>
                <a:tab pos="2171700" algn="l"/>
              </a:tabLst>
              <a:defRPr sz="2400">
                <a:solidFill>
                  <a:srgbClr val="000000"/>
                </a:solidFill>
                <a:latin typeface="Times New Roman" pitchFamily="18" charset="0"/>
              </a:defRPr>
            </a:lvl1pPr>
          </a:lstStyle>
          <a:p>
            <a:pPr>
              <a:defRPr/>
            </a:pPr>
            <a:endParaRPr lang="en-GB"/>
          </a:p>
        </p:txBody>
      </p:sp>
      <p:sp>
        <p:nvSpPr>
          <p:cNvPr id="2053" name="Rectangle 5"/>
          <p:cNvSpPr>
            <a:spLocks noGrp="1" noChangeArrowheads="1"/>
          </p:cNvSpPr>
          <p:nvPr>
            <p:ph type="sldNum"/>
          </p:nvPr>
        </p:nvSpPr>
        <p:spPr bwMode="auto">
          <a:xfrm>
            <a:off x="6553200" y="6245225"/>
            <a:ext cx="2122488" cy="465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r" eaLnBrk="1">
              <a:buSzPct val="45000"/>
              <a:buFont typeface="Wingdings" pitchFamily="2" charset="2"/>
              <a:buNone/>
              <a:tabLst>
                <a:tab pos="723900" algn="l"/>
                <a:tab pos="1447800" algn="l"/>
              </a:tabLst>
              <a:defRPr sz="2400">
                <a:solidFill>
                  <a:srgbClr val="000000"/>
                </a:solidFill>
                <a:latin typeface="Times New Roman" pitchFamily="18" charset="0"/>
              </a:defRPr>
            </a:lvl1pPr>
          </a:lstStyle>
          <a:p>
            <a:pPr>
              <a:defRPr/>
            </a:pPr>
            <a:fld id="{C08DFFA2-537D-455D-84EF-409625D4A804}"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ctr" defTabSz="449263" rtl="0" eaLnBrk="0" fontAlgn="base" hangingPunct="0">
        <a:spcBef>
          <a:spcPct val="0"/>
        </a:spcBef>
        <a:spcAft>
          <a:spcPct val="0"/>
        </a:spcAft>
        <a:buClr>
          <a:srgbClr val="000000"/>
        </a:buClr>
        <a:buSzPct val="100000"/>
        <a:buFont typeface="Arial" charset="0"/>
        <a:defRPr sz="4400">
          <a:solidFill>
            <a:srgbClr val="000000"/>
          </a:solidFill>
          <a:latin typeface="+mj-lt"/>
          <a:ea typeface="+mj-ea"/>
          <a:cs typeface="+mj-cs"/>
        </a:defRPr>
      </a:lvl1pPr>
      <a:lvl2pPr algn="ctr" defTabSz="449263" rtl="0" eaLnBrk="0" fontAlgn="base" hangingPunct="0">
        <a:spcBef>
          <a:spcPct val="0"/>
        </a:spcBef>
        <a:spcAft>
          <a:spcPct val="0"/>
        </a:spcAft>
        <a:buClr>
          <a:srgbClr val="000000"/>
        </a:buClr>
        <a:buSzPct val="100000"/>
        <a:buFont typeface="Arial" charset="0"/>
        <a:defRPr sz="4400">
          <a:solidFill>
            <a:srgbClr val="000000"/>
          </a:solidFill>
          <a:latin typeface="Arial" charset="0"/>
          <a:ea typeface="Arial Unicode MS" pitchFamily="34" charset="-128"/>
          <a:cs typeface="Arial Unicode MS" pitchFamily="34" charset="-128"/>
        </a:defRPr>
      </a:lvl2pPr>
      <a:lvl3pPr algn="ctr" defTabSz="449263" rtl="0" eaLnBrk="0" fontAlgn="base" hangingPunct="0">
        <a:spcBef>
          <a:spcPct val="0"/>
        </a:spcBef>
        <a:spcAft>
          <a:spcPct val="0"/>
        </a:spcAft>
        <a:buClr>
          <a:srgbClr val="000000"/>
        </a:buClr>
        <a:buSzPct val="100000"/>
        <a:buFont typeface="Arial" charset="0"/>
        <a:defRPr sz="4400">
          <a:solidFill>
            <a:srgbClr val="000000"/>
          </a:solidFill>
          <a:latin typeface="Arial" charset="0"/>
          <a:ea typeface="Arial Unicode MS" pitchFamily="34" charset="-128"/>
          <a:cs typeface="Arial Unicode MS" pitchFamily="34" charset="-128"/>
        </a:defRPr>
      </a:lvl3pPr>
      <a:lvl4pPr algn="ctr" defTabSz="449263" rtl="0" eaLnBrk="0" fontAlgn="base" hangingPunct="0">
        <a:spcBef>
          <a:spcPct val="0"/>
        </a:spcBef>
        <a:spcAft>
          <a:spcPct val="0"/>
        </a:spcAft>
        <a:buClr>
          <a:srgbClr val="000000"/>
        </a:buClr>
        <a:buSzPct val="100000"/>
        <a:buFont typeface="Arial" charset="0"/>
        <a:defRPr sz="4400">
          <a:solidFill>
            <a:srgbClr val="000000"/>
          </a:solidFill>
          <a:latin typeface="Arial" charset="0"/>
          <a:ea typeface="Arial Unicode MS" pitchFamily="34" charset="-128"/>
          <a:cs typeface="Arial Unicode MS" pitchFamily="34" charset="-128"/>
        </a:defRPr>
      </a:lvl4pPr>
      <a:lvl5pPr algn="ctr" defTabSz="449263" rtl="0" eaLnBrk="0" fontAlgn="base" hangingPunct="0">
        <a:spcBef>
          <a:spcPct val="0"/>
        </a:spcBef>
        <a:spcAft>
          <a:spcPct val="0"/>
        </a:spcAft>
        <a:buClr>
          <a:srgbClr val="000000"/>
        </a:buClr>
        <a:buSzPct val="100000"/>
        <a:buFont typeface="Arial" charset="0"/>
        <a:defRPr sz="4400">
          <a:solidFill>
            <a:srgbClr val="000000"/>
          </a:solidFill>
          <a:latin typeface="Arial" charset="0"/>
          <a:ea typeface="Arial Unicode MS" pitchFamily="34" charset="-128"/>
          <a:cs typeface="Arial Unicode MS" pitchFamily="34" charset="-128"/>
        </a:defRPr>
      </a:lvl5pPr>
      <a:lvl6pPr marL="457200" algn="ctr" defTabSz="449263" rtl="0" fontAlgn="base">
        <a:spcBef>
          <a:spcPct val="0"/>
        </a:spcBef>
        <a:spcAft>
          <a:spcPct val="0"/>
        </a:spcAft>
        <a:buClr>
          <a:srgbClr val="000000"/>
        </a:buClr>
        <a:buSzPct val="100000"/>
        <a:buFont typeface="Arial" charset="0"/>
        <a:defRPr sz="4400">
          <a:solidFill>
            <a:srgbClr val="000000"/>
          </a:solidFill>
          <a:latin typeface="Arial" charset="0"/>
          <a:ea typeface="Arial Unicode MS" pitchFamily="34" charset="-128"/>
          <a:cs typeface="Arial Unicode MS" pitchFamily="34" charset="-128"/>
        </a:defRPr>
      </a:lvl6pPr>
      <a:lvl7pPr marL="914400" algn="ctr" defTabSz="449263" rtl="0" fontAlgn="base">
        <a:spcBef>
          <a:spcPct val="0"/>
        </a:spcBef>
        <a:spcAft>
          <a:spcPct val="0"/>
        </a:spcAft>
        <a:buClr>
          <a:srgbClr val="000000"/>
        </a:buClr>
        <a:buSzPct val="100000"/>
        <a:buFont typeface="Arial" charset="0"/>
        <a:defRPr sz="4400">
          <a:solidFill>
            <a:srgbClr val="000000"/>
          </a:solidFill>
          <a:latin typeface="Arial" charset="0"/>
          <a:ea typeface="Arial Unicode MS" pitchFamily="34" charset="-128"/>
          <a:cs typeface="Arial Unicode MS" pitchFamily="34" charset="-128"/>
        </a:defRPr>
      </a:lvl7pPr>
      <a:lvl8pPr marL="1371600" algn="ctr" defTabSz="449263" rtl="0" fontAlgn="base">
        <a:spcBef>
          <a:spcPct val="0"/>
        </a:spcBef>
        <a:spcAft>
          <a:spcPct val="0"/>
        </a:spcAft>
        <a:buClr>
          <a:srgbClr val="000000"/>
        </a:buClr>
        <a:buSzPct val="100000"/>
        <a:buFont typeface="Arial" charset="0"/>
        <a:defRPr sz="4400">
          <a:solidFill>
            <a:srgbClr val="000000"/>
          </a:solidFill>
          <a:latin typeface="Arial" charset="0"/>
          <a:ea typeface="Arial Unicode MS" pitchFamily="34" charset="-128"/>
          <a:cs typeface="Arial Unicode MS" pitchFamily="34" charset="-128"/>
        </a:defRPr>
      </a:lvl8pPr>
      <a:lvl9pPr marL="1828800" algn="ctr" defTabSz="449263" rtl="0" fontAlgn="base">
        <a:spcBef>
          <a:spcPct val="0"/>
        </a:spcBef>
        <a:spcAft>
          <a:spcPct val="0"/>
        </a:spcAft>
        <a:buClr>
          <a:srgbClr val="000000"/>
        </a:buClr>
        <a:buSzPct val="100000"/>
        <a:buFont typeface="Arial" charset="0"/>
        <a:defRPr sz="4400">
          <a:solidFill>
            <a:srgbClr val="000000"/>
          </a:solidFill>
          <a:latin typeface="Arial" charset="0"/>
          <a:ea typeface="Arial Unicode MS" pitchFamily="34" charset="-128"/>
          <a:cs typeface="Arial Unicode MS" pitchFamily="34" charset="-128"/>
        </a:defRPr>
      </a:lvl9pPr>
    </p:titleStyle>
    <p:bodyStyle>
      <a:lvl1pPr marL="331788" indent="-331788" algn="l" defTabSz="449263" rtl="0" eaLnBrk="0" fontAlgn="base" hangingPunct="0">
        <a:spcBef>
          <a:spcPts val="800"/>
        </a:spcBef>
        <a:spcAft>
          <a:spcPct val="0"/>
        </a:spcAft>
        <a:buClr>
          <a:srgbClr val="000000"/>
        </a:buClr>
        <a:buSzPct val="100000"/>
        <a:buFont typeface="Arial" charset="0"/>
        <a:buChar char="•"/>
        <a:defRPr sz="3200">
          <a:solidFill>
            <a:srgbClr val="000000"/>
          </a:solidFill>
          <a:latin typeface="+mn-lt"/>
          <a:ea typeface="+mn-ea"/>
          <a:cs typeface="+mn-cs"/>
        </a:defRPr>
      </a:lvl1pPr>
      <a:lvl2pPr marL="731838" indent="-274638" algn="l" defTabSz="449263" rtl="0" eaLnBrk="0" fontAlgn="base" hangingPunct="0">
        <a:spcBef>
          <a:spcPts val="700"/>
        </a:spcBef>
        <a:spcAft>
          <a:spcPct val="0"/>
        </a:spcAft>
        <a:buClr>
          <a:srgbClr val="000000"/>
        </a:buClr>
        <a:buSzPct val="100000"/>
        <a:buFont typeface="Arial" charset="0"/>
        <a:buChar char="–"/>
        <a:defRPr sz="2800">
          <a:solidFill>
            <a:srgbClr val="000000"/>
          </a:solidFill>
          <a:latin typeface="+mn-lt"/>
          <a:ea typeface="+mn-ea"/>
          <a:cs typeface="+mn-cs"/>
        </a:defRPr>
      </a:lvl2pPr>
      <a:lvl3pPr marL="1143000" indent="-228600" algn="l" defTabSz="449263" rtl="0" eaLnBrk="0" fontAlgn="base" hangingPunct="0">
        <a:spcBef>
          <a:spcPts val="600"/>
        </a:spcBef>
        <a:spcAft>
          <a:spcPct val="0"/>
        </a:spcAft>
        <a:buClr>
          <a:srgbClr val="000000"/>
        </a:buClr>
        <a:buSzPct val="100000"/>
        <a:buFont typeface="Arial" charset="0"/>
        <a:buChar char="•"/>
        <a:defRPr sz="2400">
          <a:solidFill>
            <a:srgbClr val="000000"/>
          </a:solidFill>
          <a:latin typeface="+mn-lt"/>
          <a:ea typeface="+mn-ea"/>
          <a:cs typeface="+mn-cs"/>
        </a:defRPr>
      </a:lvl3pPr>
      <a:lvl4pPr marL="1600200" indent="-228600" algn="l" defTabSz="449263" rtl="0" eaLnBrk="0" fontAlgn="base" hangingPunct="0">
        <a:spcBef>
          <a:spcPts val="500"/>
        </a:spcBef>
        <a:spcAft>
          <a:spcPct val="0"/>
        </a:spcAft>
        <a:buClr>
          <a:srgbClr val="000000"/>
        </a:buClr>
        <a:buSzPct val="100000"/>
        <a:buFont typeface="Arial" charset="0"/>
        <a:buChar char="–"/>
        <a:defRPr sz="2000">
          <a:solidFill>
            <a:srgbClr val="000000"/>
          </a:solidFill>
          <a:latin typeface="+mn-lt"/>
          <a:ea typeface="+mn-ea"/>
          <a:cs typeface="+mn-cs"/>
        </a:defRPr>
      </a:lvl4pPr>
      <a:lvl5pPr marL="2057400" indent="-228600" algn="l" defTabSz="449263" rtl="0" eaLnBrk="0" fontAlgn="base" hangingPunct="0">
        <a:spcBef>
          <a:spcPts val="500"/>
        </a:spcBef>
        <a:spcAft>
          <a:spcPct val="0"/>
        </a:spcAft>
        <a:buClr>
          <a:srgbClr val="000000"/>
        </a:buClr>
        <a:buSzPct val="100000"/>
        <a:buFont typeface="Arial" charset="0"/>
        <a:buChar char="»"/>
        <a:defRPr sz="2000">
          <a:solidFill>
            <a:srgbClr val="000000"/>
          </a:solidFill>
          <a:latin typeface="+mn-lt"/>
          <a:ea typeface="+mn-ea"/>
          <a:cs typeface="+mn-cs"/>
        </a:defRPr>
      </a:lvl5pPr>
      <a:lvl6pPr marL="2514600" indent="-228600" algn="l" defTabSz="449263" rtl="0" fontAlgn="base">
        <a:spcBef>
          <a:spcPts val="500"/>
        </a:spcBef>
        <a:spcAft>
          <a:spcPct val="0"/>
        </a:spcAft>
        <a:buClr>
          <a:srgbClr val="000000"/>
        </a:buClr>
        <a:buSzPct val="100000"/>
        <a:buFont typeface="Arial" charset="0"/>
        <a:buChar char="»"/>
        <a:defRPr sz="2000">
          <a:solidFill>
            <a:srgbClr val="000000"/>
          </a:solidFill>
          <a:latin typeface="+mn-lt"/>
          <a:ea typeface="+mn-ea"/>
          <a:cs typeface="+mn-cs"/>
        </a:defRPr>
      </a:lvl6pPr>
      <a:lvl7pPr marL="2971800" indent="-228600" algn="l" defTabSz="449263" rtl="0" fontAlgn="base">
        <a:spcBef>
          <a:spcPts val="500"/>
        </a:spcBef>
        <a:spcAft>
          <a:spcPct val="0"/>
        </a:spcAft>
        <a:buClr>
          <a:srgbClr val="000000"/>
        </a:buClr>
        <a:buSzPct val="100000"/>
        <a:buFont typeface="Arial" charset="0"/>
        <a:buChar char="»"/>
        <a:defRPr sz="2000">
          <a:solidFill>
            <a:srgbClr val="000000"/>
          </a:solidFill>
          <a:latin typeface="+mn-lt"/>
          <a:ea typeface="+mn-ea"/>
          <a:cs typeface="+mn-cs"/>
        </a:defRPr>
      </a:lvl7pPr>
      <a:lvl8pPr marL="3429000" indent="-228600" algn="l" defTabSz="449263" rtl="0" fontAlgn="base">
        <a:spcBef>
          <a:spcPts val="500"/>
        </a:spcBef>
        <a:spcAft>
          <a:spcPct val="0"/>
        </a:spcAft>
        <a:buClr>
          <a:srgbClr val="000000"/>
        </a:buClr>
        <a:buSzPct val="100000"/>
        <a:buFont typeface="Arial" charset="0"/>
        <a:buChar char="»"/>
        <a:defRPr sz="2000">
          <a:solidFill>
            <a:srgbClr val="000000"/>
          </a:solidFill>
          <a:latin typeface="+mn-lt"/>
          <a:ea typeface="+mn-ea"/>
          <a:cs typeface="+mn-cs"/>
        </a:defRPr>
      </a:lvl8pPr>
      <a:lvl9pPr marL="3886200" indent="-228600" algn="l" defTabSz="449263" rtl="0" fontAlgn="base">
        <a:spcBef>
          <a:spcPts val="500"/>
        </a:spcBef>
        <a:spcAft>
          <a:spcPct val="0"/>
        </a:spcAft>
        <a:buClr>
          <a:srgbClr val="000000"/>
        </a:buClr>
        <a:buSzPct val="100000"/>
        <a:buFont typeface="Arial" charset="0"/>
        <a:buChar char="»"/>
        <a:defRPr sz="2000">
          <a:solidFill>
            <a:srgbClr val="000000"/>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97" r:id="rId1"/>
    <p:sldLayoutId id="2147483698" r:id="rId2"/>
  </p:sldLayoutIdLst>
  <p:hf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Figura a mano libera 3"/>
          <p:cNvSpPr/>
          <p:nvPr/>
        </p:nvSpPr>
        <p:spPr>
          <a:xfrm rot="21015509" flipH="1" flipV="1">
            <a:off x="2308225" y="6278563"/>
            <a:ext cx="6797675" cy="1169987"/>
          </a:xfrm>
          <a:custGeom>
            <a:avLst/>
            <a:gdLst>
              <a:gd name="connsiteX0" fmla="*/ 0 w 9746788"/>
              <a:gd name="connsiteY0" fmla="*/ 0 h 2448000"/>
              <a:gd name="connsiteX1" fmla="*/ 9746788 w 9746788"/>
              <a:gd name="connsiteY1" fmla="*/ 0 h 2448000"/>
              <a:gd name="connsiteX2" fmla="*/ 9746788 w 9746788"/>
              <a:gd name="connsiteY2" fmla="*/ 2448000 h 2448000"/>
              <a:gd name="connsiteX3" fmla="*/ 0 w 9746788"/>
              <a:gd name="connsiteY3" fmla="*/ 2448000 h 2448000"/>
              <a:gd name="connsiteX4" fmla="*/ 0 w 9746788"/>
              <a:gd name="connsiteY4" fmla="*/ 0 h 2448000"/>
              <a:gd name="connsiteX0" fmla="*/ 0 w 9746788"/>
              <a:gd name="connsiteY0" fmla="*/ 0 h 2449464"/>
              <a:gd name="connsiteX1" fmla="*/ 9746788 w 9746788"/>
              <a:gd name="connsiteY1" fmla="*/ 0 h 2449464"/>
              <a:gd name="connsiteX2" fmla="*/ 8974352 w 9746788"/>
              <a:gd name="connsiteY2" fmla="*/ 2449464 h 2449464"/>
              <a:gd name="connsiteX3" fmla="*/ 0 w 9746788"/>
              <a:gd name="connsiteY3" fmla="*/ 2448000 h 2449464"/>
              <a:gd name="connsiteX4" fmla="*/ 0 w 9746788"/>
              <a:gd name="connsiteY4" fmla="*/ 0 h 2449464"/>
              <a:gd name="connsiteX0" fmla="*/ 0 w 9220400"/>
              <a:gd name="connsiteY0" fmla="*/ 0 h 2449464"/>
              <a:gd name="connsiteX1" fmla="*/ 9220400 w 9220400"/>
              <a:gd name="connsiteY1" fmla="*/ 1016281 h 2449464"/>
              <a:gd name="connsiteX2" fmla="*/ 8974352 w 9220400"/>
              <a:gd name="connsiteY2" fmla="*/ 2449464 h 2449464"/>
              <a:gd name="connsiteX3" fmla="*/ 0 w 9220400"/>
              <a:gd name="connsiteY3" fmla="*/ 2448000 h 2449464"/>
              <a:gd name="connsiteX4" fmla="*/ 0 w 9220400"/>
              <a:gd name="connsiteY4" fmla="*/ 0 h 2449464"/>
              <a:gd name="connsiteX0" fmla="*/ 0 w 9136593"/>
              <a:gd name="connsiteY0" fmla="*/ 0 h 2449464"/>
              <a:gd name="connsiteX1" fmla="*/ 9136593 w 9136593"/>
              <a:gd name="connsiteY1" fmla="*/ 1504439 h 2449464"/>
              <a:gd name="connsiteX2" fmla="*/ 8974352 w 9136593"/>
              <a:gd name="connsiteY2" fmla="*/ 2449464 h 2449464"/>
              <a:gd name="connsiteX3" fmla="*/ 0 w 9136593"/>
              <a:gd name="connsiteY3" fmla="*/ 2448000 h 2449464"/>
              <a:gd name="connsiteX4" fmla="*/ 0 w 9136593"/>
              <a:gd name="connsiteY4" fmla="*/ 0 h 2449464"/>
              <a:gd name="connsiteX0" fmla="*/ 24516 w 9136593"/>
              <a:gd name="connsiteY0" fmla="*/ 0 h 1910186"/>
              <a:gd name="connsiteX1" fmla="*/ 9136593 w 9136593"/>
              <a:gd name="connsiteY1" fmla="*/ 965161 h 1910186"/>
              <a:gd name="connsiteX2" fmla="*/ 8974352 w 9136593"/>
              <a:gd name="connsiteY2" fmla="*/ 1910186 h 1910186"/>
              <a:gd name="connsiteX3" fmla="*/ 0 w 9136593"/>
              <a:gd name="connsiteY3" fmla="*/ 1908722 h 1910186"/>
              <a:gd name="connsiteX4" fmla="*/ 24516 w 9136593"/>
              <a:gd name="connsiteY4" fmla="*/ 0 h 1910186"/>
              <a:gd name="connsiteX0" fmla="*/ 117546 w 9136593"/>
              <a:gd name="connsiteY0" fmla="*/ 0 h 1720257"/>
              <a:gd name="connsiteX1" fmla="*/ 9136593 w 9136593"/>
              <a:gd name="connsiteY1" fmla="*/ 775232 h 1720257"/>
              <a:gd name="connsiteX2" fmla="*/ 8974352 w 9136593"/>
              <a:gd name="connsiteY2" fmla="*/ 1720257 h 1720257"/>
              <a:gd name="connsiteX3" fmla="*/ 0 w 9136593"/>
              <a:gd name="connsiteY3" fmla="*/ 1718793 h 1720257"/>
              <a:gd name="connsiteX4" fmla="*/ 117546 w 9136593"/>
              <a:gd name="connsiteY4" fmla="*/ 0 h 1720257"/>
              <a:gd name="connsiteX0" fmla="*/ 24516 w 9136593"/>
              <a:gd name="connsiteY0" fmla="*/ 0 h 1910186"/>
              <a:gd name="connsiteX1" fmla="*/ 9136593 w 9136593"/>
              <a:gd name="connsiteY1" fmla="*/ 965161 h 1910186"/>
              <a:gd name="connsiteX2" fmla="*/ 8974352 w 9136593"/>
              <a:gd name="connsiteY2" fmla="*/ 1910186 h 1910186"/>
              <a:gd name="connsiteX3" fmla="*/ 0 w 9136593"/>
              <a:gd name="connsiteY3" fmla="*/ 1908722 h 1910186"/>
              <a:gd name="connsiteX4" fmla="*/ 24516 w 9136593"/>
              <a:gd name="connsiteY4" fmla="*/ 0 h 1910186"/>
              <a:gd name="connsiteX0" fmla="*/ 24516 w 8974352"/>
              <a:gd name="connsiteY0" fmla="*/ 0 h 1910186"/>
              <a:gd name="connsiteX1" fmla="*/ 8812931 w 8974352"/>
              <a:gd name="connsiteY1" fmla="*/ 1508786 h 1910186"/>
              <a:gd name="connsiteX2" fmla="*/ 8974352 w 8974352"/>
              <a:gd name="connsiteY2" fmla="*/ 1910186 h 1910186"/>
              <a:gd name="connsiteX3" fmla="*/ 0 w 8974352"/>
              <a:gd name="connsiteY3" fmla="*/ 1908722 h 1910186"/>
              <a:gd name="connsiteX4" fmla="*/ 24516 w 8974352"/>
              <a:gd name="connsiteY4" fmla="*/ 0 h 1910186"/>
              <a:gd name="connsiteX0" fmla="*/ 24516 w 9036669"/>
              <a:gd name="connsiteY0" fmla="*/ 0 h 1910186"/>
              <a:gd name="connsiteX1" fmla="*/ 9036669 w 9036669"/>
              <a:gd name="connsiteY1" fmla="*/ 1547197 h 1910186"/>
              <a:gd name="connsiteX2" fmla="*/ 8974352 w 9036669"/>
              <a:gd name="connsiteY2" fmla="*/ 1910186 h 1910186"/>
              <a:gd name="connsiteX3" fmla="*/ 0 w 9036669"/>
              <a:gd name="connsiteY3" fmla="*/ 1908722 h 1910186"/>
              <a:gd name="connsiteX4" fmla="*/ 24516 w 9036669"/>
              <a:gd name="connsiteY4" fmla="*/ 0 h 1910186"/>
              <a:gd name="connsiteX0" fmla="*/ 24516 w 9037769"/>
              <a:gd name="connsiteY0" fmla="*/ 0 h 1910186"/>
              <a:gd name="connsiteX1" fmla="*/ 9037769 w 9037769"/>
              <a:gd name="connsiteY1" fmla="*/ 1902949 h 1910186"/>
              <a:gd name="connsiteX2" fmla="*/ 8974352 w 9037769"/>
              <a:gd name="connsiteY2" fmla="*/ 1910186 h 1910186"/>
              <a:gd name="connsiteX3" fmla="*/ 0 w 9037769"/>
              <a:gd name="connsiteY3" fmla="*/ 1908722 h 1910186"/>
              <a:gd name="connsiteX4" fmla="*/ 24516 w 9037769"/>
              <a:gd name="connsiteY4" fmla="*/ 0 h 1910186"/>
              <a:gd name="connsiteX0" fmla="*/ 17758 w 9037769"/>
              <a:gd name="connsiteY0" fmla="*/ 0 h 1758889"/>
              <a:gd name="connsiteX1" fmla="*/ 9037769 w 9037769"/>
              <a:gd name="connsiteY1" fmla="*/ 1751652 h 1758889"/>
              <a:gd name="connsiteX2" fmla="*/ 8974352 w 9037769"/>
              <a:gd name="connsiteY2" fmla="*/ 1758889 h 1758889"/>
              <a:gd name="connsiteX3" fmla="*/ 0 w 9037769"/>
              <a:gd name="connsiteY3" fmla="*/ 1757425 h 1758889"/>
              <a:gd name="connsiteX4" fmla="*/ 17758 w 9037769"/>
              <a:gd name="connsiteY4" fmla="*/ 0 h 17588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37769" h="1758889">
                <a:moveTo>
                  <a:pt x="17758" y="0"/>
                </a:moveTo>
                <a:lnTo>
                  <a:pt x="9037769" y="1751652"/>
                </a:lnTo>
                <a:lnTo>
                  <a:pt x="8974352" y="1758889"/>
                </a:lnTo>
                <a:lnTo>
                  <a:pt x="0" y="1757425"/>
                </a:lnTo>
                <a:lnTo>
                  <a:pt x="17758" y="0"/>
                </a:lnTo>
                <a:close/>
              </a:path>
            </a:pathLst>
          </a:custGeom>
          <a:solidFill>
            <a:srgbClr val="EC64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it-IT"/>
          </a:p>
        </p:txBody>
      </p:sp>
      <p:pic>
        <p:nvPicPr>
          <p:cNvPr id="1027" name="Immagine 7"/>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6851650" y="6323013"/>
            <a:ext cx="1817688"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Lst>
  <p:hf hdr="0" ftr="0" dt="0"/>
  <p:txStyles>
    <p:titleStyle>
      <a:lvl1pPr algn="ctr" defTabSz="457200"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defTabSz="457200"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defTabSz="457200"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defTabSz="457200"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defTabSz="457200"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Lst>
  <p:hf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Figura a mano libera 3">
            <a:extLst>
              <a:ext uri="{FF2B5EF4-FFF2-40B4-BE49-F238E27FC236}"/>
            </a:extLst>
          </p:cNvPr>
          <p:cNvSpPr/>
          <p:nvPr/>
        </p:nvSpPr>
        <p:spPr>
          <a:xfrm rot="21015509" flipH="1" flipV="1">
            <a:off x="2308225" y="6278563"/>
            <a:ext cx="6797675" cy="1169987"/>
          </a:xfrm>
          <a:custGeom>
            <a:avLst/>
            <a:gdLst>
              <a:gd name="connsiteX0" fmla="*/ 0 w 9746788"/>
              <a:gd name="connsiteY0" fmla="*/ 0 h 2448000"/>
              <a:gd name="connsiteX1" fmla="*/ 9746788 w 9746788"/>
              <a:gd name="connsiteY1" fmla="*/ 0 h 2448000"/>
              <a:gd name="connsiteX2" fmla="*/ 9746788 w 9746788"/>
              <a:gd name="connsiteY2" fmla="*/ 2448000 h 2448000"/>
              <a:gd name="connsiteX3" fmla="*/ 0 w 9746788"/>
              <a:gd name="connsiteY3" fmla="*/ 2448000 h 2448000"/>
              <a:gd name="connsiteX4" fmla="*/ 0 w 9746788"/>
              <a:gd name="connsiteY4" fmla="*/ 0 h 2448000"/>
              <a:gd name="connsiteX0" fmla="*/ 0 w 9746788"/>
              <a:gd name="connsiteY0" fmla="*/ 0 h 2449464"/>
              <a:gd name="connsiteX1" fmla="*/ 9746788 w 9746788"/>
              <a:gd name="connsiteY1" fmla="*/ 0 h 2449464"/>
              <a:gd name="connsiteX2" fmla="*/ 8974352 w 9746788"/>
              <a:gd name="connsiteY2" fmla="*/ 2449464 h 2449464"/>
              <a:gd name="connsiteX3" fmla="*/ 0 w 9746788"/>
              <a:gd name="connsiteY3" fmla="*/ 2448000 h 2449464"/>
              <a:gd name="connsiteX4" fmla="*/ 0 w 9746788"/>
              <a:gd name="connsiteY4" fmla="*/ 0 h 2449464"/>
              <a:gd name="connsiteX0" fmla="*/ 0 w 9220400"/>
              <a:gd name="connsiteY0" fmla="*/ 0 h 2449464"/>
              <a:gd name="connsiteX1" fmla="*/ 9220400 w 9220400"/>
              <a:gd name="connsiteY1" fmla="*/ 1016281 h 2449464"/>
              <a:gd name="connsiteX2" fmla="*/ 8974352 w 9220400"/>
              <a:gd name="connsiteY2" fmla="*/ 2449464 h 2449464"/>
              <a:gd name="connsiteX3" fmla="*/ 0 w 9220400"/>
              <a:gd name="connsiteY3" fmla="*/ 2448000 h 2449464"/>
              <a:gd name="connsiteX4" fmla="*/ 0 w 9220400"/>
              <a:gd name="connsiteY4" fmla="*/ 0 h 2449464"/>
              <a:gd name="connsiteX0" fmla="*/ 0 w 9136593"/>
              <a:gd name="connsiteY0" fmla="*/ 0 h 2449464"/>
              <a:gd name="connsiteX1" fmla="*/ 9136593 w 9136593"/>
              <a:gd name="connsiteY1" fmla="*/ 1504439 h 2449464"/>
              <a:gd name="connsiteX2" fmla="*/ 8974352 w 9136593"/>
              <a:gd name="connsiteY2" fmla="*/ 2449464 h 2449464"/>
              <a:gd name="connsiteX3" fmla="*/ 0 w 9136593"/>
              <a:gd name="connsiteY3" fmla="*/ 2448000 h 2449464"/>
              <a:gd name="connsiteX4" fmla="*/ 0 w 9136593"/>
              <a:gd name="connsiteY4" fmla="*/ 0 h 2449464"/>
              <a:gd name="connsiteX0" fmla="*/ 24516 w 9136593"/>
              <a:gd name="connsiteY0" fmla="*/ 0 h 1910186"/>
              <a:gd name="connsiteX1" fmla="*/ 9136593 w 9136593"/>
              <a:gd name="connsiteY1" fmla="*/ 965161 h 1910186"/>
              <a:gd name="connsiteX2" fmla="*/ 8974352 w 9136593"/>
              <a:gd name="connsiteY2" fmla="*/ 1910186 h 1910186"/>
              <a:gd name="connsiteX3" fmla="*/ 0 w 9136593"/>
              <a:gd name="connsiteY3" fmla="*/ 1908722 h 1910186"/>
              <a:gd name="connsiteX4" fmla="*/ 24516 w 9136593"/>
              <a:gd name="connsiteY4" fmla="*/ 0 h 1910186"/>
              <a:gd name="connsiteX0" fmla="*/ 117546 w 9136593"/>
              <a:gd name="connsiteY0" fmla="*/ 0 h 1720257"/>
              <a:gd name="connsiteX1" fmla="*/ 9136593 w 9136593"/>
              <a:gd name="connsiteY1" fmla="*/ 775232 h 1720257"/>
              <a:gd name="connsiteX2" fmla="*/ 8974352 w 9136593"/>
              <a:gd name="connsiteY2" fmla="*/ 1720257 h 1720257"/>
              <a:gd name="connsiteX3" fmla="*/ 0 w 9136593"/>
              <a:gd name="connsiteY3" fmla="*/ 1718793 h 1720257"/>
              <a:gd name="connsiteX4" fmla="*/ 117546 w 9136593"/>
              <a:gd name="connsiteY4" fmla="*/ 0 h 1720257"/>
              <a:gd name="connsiteX0" fmla="*/ 24516 w 9136593"/>
              <a:gd name="connsiteY0" fmla="*/ 0 h 1910186"/>
              <a:gd name="connsiteX1" fmla="*/ 9136593 w 9136593"/>
              <a:gd name="connsiteY1" fmla="*/ 965161 h 1910186"/>
              <a:gd name="connsiteX2" fmla="*/ 8974352 w 9136593"/>
              <a:gd name="connsiteY2" fmla="*/ 1910186 h 1910186"/>
              <a:gd name="connsiteX3" fmla="*/ 0 w 9136593"/>
              <a:gd name="connsiteY3" fmla="*/ 1908722 h 1910186"/>
              <a:gd name="connsiteX4" fmla="*/ 24516 w 9136593"/>
              <a:gd name="connsiteY4" fmla="*/ 0 h 1910186"/>
              <a:gd name="connsiteX0" fmla="*/ 24516 w 8974352"/>
              <a:gd name="connsiteY0" fmla="*/ 0 h 1910186"/>
              <a:gd name="connsiteX1" fmla="*/ 8812931 w 8974352"/>
              <a:gd name="connsiteY1" fmla="*/ 1508786 h 1910186"/>
              <a:gd name="connsiteX2" fmla="*/ 8974352 w 8974352"/>
              <a:gd name="connsiteY2" fmla="*/ 1910186 h 1910186"/>
              <a:gd name="connsiteX3" fmla="*/ 0 w 8974352"/>
              <a:gd name="connsiteY3" fmla="*/ 1908722 h 1910186"/>
              <a:gd name="connsiteX4" fmla="*/ 24516 w 8974352"/>
              <a:gd name="connsiteY4" fmla="*/ 0 h 1910186"/>
              <a:gd name="connsiteX0" fmla="*/ 24516 w 9036669"/>
              <a:gd name="connsiteY0" fmla="*/ 0 h 1910186"/>
              <a:gd name="connsiteX1" fmla="*/ 9036669 w 9036669"/>
              <a:gd name="connsiteY1" fmla="*/ 1547197 h 1910186"/>
              <a:gd name="connsiteX2" fmla="*/ 8974352 w 9036669"/>
              <a:gd name="connsiteY2" fmla="*/ 1910186 h 1910186"/>
              <a:gd name="connsiteX3" fmla="*/ 0 w 9036669"/>
              <a:gd name="connsiteY3" fmla="*/ 1908722 h 1910186"/>
              <a:gd name="connsiteX4" fmla="*/ 24516 w 9036669"/>
              <a:gd name="connsiteY4" fmla="*/ 0 h 1910186"/>
              <a:gd name="connsiteX0" fmla="*/ 24516 w 9037769"/>
              <a:gd name="connsiteY0" fmla="*/ 0 h 1910186"/>
              <a:gd name="connsiteX1" fmla="*/ 9037769 w 9037769"/>
              <a:gd name="connsiteY1" fmla="*/ 1902949 h 1910186"/>
              <a:gd name="connsiteX2" fmla="*/ 8974352 w 9037769"/>
              <a:gd name="connsiteY2" fmla="*/ 1910186 h 1910186"/>
              <a:gd name="connsiteX3" fmla="*/ 0 w 9037769"/>
              <a:gd name="connsiteY3" fmla="*/ 1908722 h 1910186"/>
              <a:gd name="connsiteX4" fmla="*/ 24516 w 9037769"/>
              <a:gd name="connsiteY4" fmla="*/ 0 h 1910186"/>
              <a:gd name="connsiteX0" fmla="*/ 17758 w 9037769"/>
              <a:gd name="connsiteY0" fmla="*/ 0 h 1758889"/>
              <a:gd name="connsiteX1" fmla="*/ 9037769 w 9037769"/>
              <a:gd name="connsiteY1" fmla="*/ 1751652 h 1758889"/>
              <a:gd name="connsiteX2" fmla="*/ 8974352 w 9037769"/>
              <a:gd name="connsiteY2" fmla="*/ 1758889 h 1758889"/>
              <a:gd name="connsiteX3" fmla="*/ 0 w 9037769"/>
              <a:gd name="connsiteY3" fmla="*/ 1757425 h 1758889"/>
              <a:gd name="connsiteX4" fmla="*/ 17758 w 9037769"/>
              <a:gd name="connsiteY4" fmla="*/ 0 h 17588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37769" h="1758889">
                <a:moveTo>
                  <a:pt x="17758" y="0"/>
                </a:moveTo>
                <a:lnTo>
                  <a:pt x="9037769" y="1751652"/>
                </a:lnTo>
                <a:lnTo>
                  <a:pt x="8974352" y="1758889"/>
                </a:lnTo>
                <a:lnTo>
                  <a:pt x="0" y="1757425"/>
                </a:lnTo>
                <a:lnTo>
                  <a:pt x="17758" y="0"/>
                </a:lnTo>
                <a:close/>
              </a:path>
            </a:pathLst>
          </a:custGeom>
          <a:solidFill>
            <a:srgbClr val="EC64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it-IT"/>
          </a:p>
        </p:txBody>
      </p:sp>
      <p:pic>
        <p:nvPicPr>
          <p:cNvPr id="1027" name="Immagine 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618288" y="6369050"/>
            <a:ext cx="192405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13" r:id="rId1"/>
    <p:sldLayoutId id="2147483714" r:id="rId2"/>
    <p:sldLayoutId id="2147483718" r:id="rId3"/>
    <p:sldLayoutId id="2147483719" r:id="rId4"/>
    <p:sldLayoutId id="2147483720" r:id="rId5"/>
  </p:sldLayoutIdLst>
  <p:hf hdr="0" ftr="0" dt="0"/>
  <p:txStyles>
    <p:titleStyle>
      <a:lvl1pPr algn="ctr" defTabSz="457200"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defTabSz="457200"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defTabSz="457200"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defTabSz="457200"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defTabSz="457200"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Figura a mano libera 3">
            <a:extLst>
              <a:ext uri="{FF2B5EF4-FFF2-40B4-BE49-F238E27FC236}"/>
            </a:extLst>
          </p:cNvPr>
          <p:cNvSpPr/>
          <p:nvPr/>
        </p:nvSpPr>
        <p:spPr>
          <a:xfrm rot="21015509" flipH="1" flipV="1">
            <a:off x="2308225" y="6278563"/>
            <a:ext cx="6797675" cy="1169987"/>
          </a:xfrm>
          <a:custGeom>
            <a:avLst/>
            <a:gdLst>
              <a:gd name="connsiteX0" fmla="*/ 0 w 9746788"/>
              <a:gd name="connsiteY0" fmla="*/ 0 h 2448000"/>
              <a:gd name="connsiteX1" fmla="*/ 9746788 w 9746788"/>
              <a:gd name="connsiteY1" fmla="*/ 0 h 2448000"/>
              <a:gd name="connsiteX2" fmla="*/ 9746788 w 9746788"/>
              <a:gd name="connsiteY2" fmla="*/ 2448000 h 2448000"/>
              <a:gd name="connsiteX3" fmla="*/ 0 w 9746788"/>
              <a:gd name="connsiteY3" fmla="*/ 2448000 h 2448000"/>
              <a:gd name="connsiteX4" fmla="*/ 0 w 9746788"/>
              <a:gd name="connsiteY4" fmla="*/ 0 h 2448000"/>
              <a:gd name="connsiteX0" fmla="*/ 0 w 9746788"/>
              <a:gd name="connsiteY0" fmla="*/ 0 h 2449464"/>
              <a:gd name="connsiteX1" fmla="*/ 9746788 w 9746788"/>
              <a:gd name="connsiteY1" fmla="*/ 0 h 2449464"/>
              <a:gd name="connsiteX2" fmla="*/ 8974352 w 9746788"/>
              <a:gd name="connsiteY2" fmla="*/ 2449464 h 2449464"/>
              <a:gd name="connsiteX3" fmla="*/ 0 w 9746788"/>
              <a:gd name="connsiteY3" fmla="*/ 2448000 h 2449464"/>
              <a:gd name="connsiteX4" fmla="*/ 0 w 9746788"/>
              <a:gd name="connsiteY4" fmla="*/ 0 h 2449464"/>
              <a:gd name="connsiteX0" fmla="*/ 0 w 9220400"/>
              <a:gd name="connsiteY0" fmla="*/ 0 h 2449464"/>
              <a:gd name="connsiteX1" fmla="*/ 9220400 w 9220400"/>
              <a:gd name="connsiteY1" fmla="*/ 1016281 h 2449464"/>
              <a:gd name="connsiteX2" fmla="*/ 8974352 w 9220400"/>
              <a:gd name="connsiteY2" fmla="*/ 2449464 h 2449464"/>
              <a:gd name="connsiteX3" fmla="*/ 0 w 9220400"/>
              <a:gd name="connsiteY3" fmla="*/ 2448000 h 2449464"/>
              <a:gd name="connsiteX4" fmla="*/ 0 w 9220400"/>
              <a:gd name="connsiteY4" fmla="*/ 0 h 2449464"/>
              <a:gd name="connsiteX0" fmla="*/ 0 w 9136593"/>
              <a:gd name="connsiteY0" fmla="*/ 0 h 2449464"/>
              <a:gd name="connsiteX1" fmla="*/ 9136593 w 9136593"/>
              <a:gd name="connsiteY1" fmla="*/ 1504439 h 2449464"/>
              <a:gd name="connsiteX2" fmla="*/ 8974352 w 9136593"/>
              <a:gd name="connsiteY2" fmla="*/ 2449464 h 2449464"/>
              <a:gd name="connsiteX3" fmla="*/ 0 w 9136593"/>
              <a:gd name="connsiteY3" fmla="*/ 2448000 h 2449464"/>
              <a:gd name="connsiteX4" fmla="*/ 0 w 9136593"/>
              <a:gd name="connsiteY4" fmla="*/ 0 h 2449464"/>
              <a:gd name="connsiteX0" fmla="*/ 24516 w 9136593"/>
              <a:gd name="connsiteY0" fmla="*/ 0 h 1910186"/>
              <a:gd name="connsiteX1" fmla="*/ 9136593 w 9136593"/>
              <a:gd name="connsiteY1" fmla="*/ 965161 h 1910186"/>
              <a:gd name="connsiteX2" fmla="*/ 8974352 w 9136593"/>
              <a:gd name="connsiteY2" fmla="*/ 1910186 h 1910186"/>
              <a:gd name="connsiteX3" fmla="*/ 0 w 9136593"/>
              <a:gd name="connsiteY3" fmla="*/ 1908722 h 1910186"/>
              <a:gd name="connsiteX4" fmla="*/ 24516 w 9136593"/>
              <a:gd name="connsiteY4" fmla="*/ 0 h 1910186"/>
              <a:gd name="connsiteX0" fmla="*/ 117546 w 9136593"/>
              <a:gd name="connsiteY0" fmla="*/ 0 h 1720257"/>
              <a:gd name="connsiteX1" fmla="*/ 9136593 w 9136593"/>
              <a:gd name="connsiteY1" fmla="*/ 775232 h 1720257"/>
              <a:gd name="connsiteX2" fmla="*/ 8974352 w 9136593"/>
              <a:gd name="connsiteY2" fmla="*/ 1720257 h 1720257"/>
              <a:gd name="connsiteX3" fmla="*/ 0 w 9136593"/>
              <a:gd name="connsiteY3" fmla="*/ 1718793 h 1720257"/>
              <a:gd name="connsiteX4" fmla="*/ 117546 w 9136593"/>
              <a:gd name="connsiteY4" fmla="*/ 0 h 1720257"/>
              <a:gd name="connsiteX0" fmla="*/ 24516 w 9136593"/>
              <a:gd name="connsiteY0" fmla="*/ 0 h 1910186"/>
              <a:gd name="connsiteX1" fmla="*/ 9136593 w 9136593"/>
              <a:gd name="connsiteY1" fmla="*/ 965161 h 1910186"/>
              <a:gd name="connsiteX2" fmla="*/ 8974352 w 9136593"/>
              <a:gd name="connsiteY2" fmla="*/ 1910186 h 1910186"/>
              <a:gd name="connsiteX3" fmla="*/ 0 w 9136593"/>
              <a:gd name="connsiteY3" fmla="*/ 1908722 h 1910186"/>
              <a:gd name="connsiteX4" fmla="*/ 24516 w 9136593"/>
              <a:gd name="connsiteY4" fmla="*/ 0 h 1910186"/>
              <a:gd name="connsiteX0" fmla="*/ 24516 w 8974352"/>
              <a:gd name="connsiteY0" fmla="*/ 0 h 1910186"/>
              <a:gd name="connsiteX1" fmla="*/ 8812931 w 8974352"/>
              <a:gd name="connsiteY1" fmla="*/ 1508786 h 1910186"/>
              <a:gd name="connsiteX2" fmla="*/ 8974352 w 8974352"/>
              <a:gd name="connsiteY2" fmla="*/ 1910186 h 1910186"/>
              <a:gd name="connsiteX3" fmla="*/ 0 w 8974352"/>
              <a:gd name="connsiteY3" fmla="*/ 1908722 h 1910186"/>
              <a:gd name="connsiteX4" fmla="*/ 24516 w 8974352"/>
              <a:gd name="connsiteY4" fmla="*/ 0 h 1910186"/>
              <a:gd name="connsiteX0" fmla="*/ 24516 w 9036669"/>
              <a:gd name="connsiteY0" fmla="*/ 0 h 1910186"/>
              <a:gd name="connsiteX1" fmla="*/ 9036669 w 9036669"/>
              <a:gd name="connsiteY1" fmla="*/ 1547197 h 1910186"/>
              <a:gd name="connsiteX2" fmla="*/ 8974352 w 9036669"/>
              <a:gd name="connsiteY2" fmla="*/ 1910186 h 1910186"/>
              <a:gd name="connsiteX3" fmla="*/ 0 w 9036669"/>
              <a:gd name="connsiteY3" fmla="*/ 1908722 h 1910186"/>
              <a:gd name="connsiteX4" fmla="*/ 24516 w 9036669"/>
              <a:gd name="connsiteY4" fmla="*/ 0 h 1910186"/>
              <a:gd name="connsiteX0" fmla="*/ 24516 w 9037769"/>
              <a:gd name="connsiteY0" fmla="*/ 0 h 1910186"/>
              <a:gd name="connsiteX1" fmla="*/ 9037769 w 9037769"/>
              <a:gd name="connsiteY1" fmla="*/ 1902949 h 1910186"/>
              <a:gd name="connsiteX2" fmla="*/ 8974352 w 9037769"/>
              <a:gd name="connsiteY2" fmla="*/ 1910186 h 1910186"/>
              <a:gd name="connsiteX3" fmla="*/ 0 w 9037769"/>
              <a:gd name="connsiteY3" fmla="*/ 1908722 h 1910186"/>
              <a:gd name="connsiteX4" fmla="*/ 24516 w 9037769"/>
              <a:gd name="connsiteY4" fmla="*/ 0 h 1910186"/>
              <a:gd name="connsiteX0" fmla="*/ 17758 w 9037769"/>
              <a:gd name="connsiteY0" fmla="*/ 0 h 1758889"/>
              <a:gd name="connsiteX1" fmla="*/ 9037769 w 9037769"/>
              <a:gd name="connsiteY1" fmla="*/ 1751652 h 1758889"/>
              <a:gd name="connsiteX2" fmla="*/ 8974352 w 9037769"/>
              <a:gd name="connsiteY2" fmla="*/ 1758889 h 1758889"/>
              <a:gd name="connsiteX3" fmla="*/ 0 w 9037769"/>
              <a:gd name="connsiteY3" fmla="*/ 1757425 h 1758889"/>
              <a:gd name="connsiteX4" fmla="*/ 17758 w 9037769"/>
              <a:gd name="connsiteY4" fmla="*/ 0 h 17588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37769" h="1758889">
                <a:moveTo>
                  <a:pt x="17758" y="0"/>
                </a:moveTo>
                <a:lnTo>
                  <a:pt x="9037769" y="1751652"/>
                </a:lnTo>
                <a:lnTo>
                  <a:pt x="8974352" y="1758889"/>
                </a:lnTo>
                <a:lnTo>
                  <a:pt x="0" y="1757425"/>
                </a:lnTo>
                <a:lnTo>
                  <a:pt x="17758" y="0"/>
                </a:lnTo>
                <a:close/>
              </a:path>
            </a:pathLst>
          </a:custGeom>
          <a:solidFill>
            <a:srgbClr val="EC64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it-IT"/>
          </a:p>
        </p:txBody>
      </p:sp>
      <p:pic>
        <p:nvPicPr>
          <p:cNvPr id="2051" name="Immagine 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618288" y="6369050"/>
            <a:ext cx="192405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16" r:id="rId1"/>
    <p:sldLayoutId id="2147483717" r:id="rId2"/>
    <p:sldLayoutId id="2147483721" r:id="rId3"/>
    <p:sldLayoutId id="2147483722" r:id="rId4"/>
    <p:sldLayoutId id="2147483723" r:id="rId5"/>
  </p:sldLayoutIdLst>
  <p:hf hdr="0" ftr="0" dt="0"/>
  <p:txStyles>
    <p:titleStyle>
      <a:lvl1pPr algn="ctr" defTabSz="457200"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defTabSz="457200"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defTabSz="457200"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defTabSz="457200"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defTabSz="457200"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Lst>
  <p:hf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Figura a mano libera 3">
            <a:extLst>
              <a:ext uri="{FF2B5EF4-FFF2-40B4-BE49-F238E27FC236}"/>
            </a:extLst>
          </p:cNvPr>
          <p:cNvSpPr/>
          <p:nvPr/>
        </p:nvSpPr>
        <p:spPr>
          <a:xfrm rot="21015509" flipH="1" flipV="1">
            <a:off x="2308225" y="6278563"/>
            <a:ext cx="6797675" cy="1169987"/>
          </a:xfrm>
          <a:custGeom>
            <a:avLst/>
            <a:gdLst>
              <a:gd name="connsiteX0" fmla="*/ 0 w 9746788"/>
              <a:gd name="connsiteY0" fmla="*/ 0 h 2448000"/>
              <a:gd name="connsiteX1" fmla="*/ 9746788 w 9746788"/>
              <a:gd name="connsiteY1" fmla="*/ 0 h 2448000"/>
              <a:gd name="connsiteX2" fmla="*/ 9746788 w 9746788"/>
              <a:gd name="connsiteY2" fmla="*/ 2448000 h 2448000"/>
              <a:gd name="connsiteX3" fmla="*/ 0 w 9746788"/>
              <a:gd name="connsiteY3" fmla="*/ 2448000 h 2448000"/>
              <a:gd name="connsiteX4" fmla="*/ 0 w 9746788"/>
              <a:gd name="connsiteY4" fmla="*/ 0 h 2448000"/>
              <a:gd name="connsiteX0" fmla="*/ 0 w 9746788"/>
              <a:gd name="connsiteY0" fmla="*/ 0 h 2449464"/>
              <a:gd name="connsiteX1" fmla="*/ 9746788 w 9746788"/>
              <a:gd name="connsiteY1" fmla="*/ 0 h 2449464"/>
              <a:gd name="connsiteX2" fmla="*/ 8974352 w 9746788"/>
              <a:gd name="connsiteY2" fmla="*/ 2449464 h 2449464"/>
              <a:gd name="connsiteX3" fmla="*/ 0 w 9746788"/>
              <a:gd name="connsiteY3" fmla="*/ 2448000 h 2449464"/>
              <a:gd name="connsiteX4" fmla="*/ 0 w 9746788"/>
              <a:gd name="connsiteY4" fmla="*/ 0 h 2449464"/>
              <a:gd name="connsiteX0" fmla="*/ 0 w 9220400"/>
              <a:gd name="connsiteY0" fmla="*/ 0 h 2449464"/>
              <a:gd name="connsiteX1" fmla="*/ 9220400 w 9220400"/>
              <a:gd name="connsiteY1" fmla="*/ 1016281 h 2449464"/>
              <a:gd name="connsiteX2" fmla="*/ 8974352 w 9220400"/>
              <a:gd name="connsiteY2" fmla="*/ 2449464 h 2449464"/>
              <a:gd name="connsiteX3" fmla="*/ 0 w 9220400"/>
              <a:gd name="connsiteY3" fmla="*/ 2448000 h 2449464"/>
              <a:gd name="connsiteX4" fmla="*/ 0 w 9220400"/>
              <a:gd name="connsiteY4" fmla="*/ 0 h 2449464"/>
              <a:gd name="connsiteX0" fmla="*/ 0 w 9136593"/>
              <a:gd name="connsiteY0" fmla="*/ 0 h 2449464"/>
              <a:gd name="connsiteX1" fmla="*/ 9136593 w 9136593"/>
              <a:gd name="connsiteY1" fmla="*/ 1504439 h 2449464"/>
              <a:gd name="connsiteX2" fmla="*/ 8974352 w 9136593"/>
              <a:gd name="connsiteY2" fmla="*/ 2449464 h 2449464"/>
              <a:gd name="connsiteX3" fmla="*/ 0 w 9136593"/>
              <a:gd name="connsiteY3" fmla="*/ 2448000 h 2449464"/>
              <a:gd name="connsiteX4" fmla="*/ 0 w 9136593"/>
              <a:gd name="connsiteY4" fmla="*/ 0 h 2449464"/>
              <a:gd name="connsiteX0" fmla="*/ 24516 w 9136593"/>
              <a:gd name="connsiteY0" fmla="*/ 0 h 1910186"/>
              <a:gd name="connsiteX1" fmla="*/ 9136593 w 9136593"/>
              <a:gd name="connsiteY1" fmla="*/ 965161 h 1910186"/>
              <a:gd name="connsiteX2" fmla="*/ 8974352 w 9136593"/>
              <a:gd name="connsiteY2" fmla="*/ 1910186 h 1910186"/>
              <a:gd name="connsiteX3" fmla="*/ 0 w 9136593"/>
              <a:gd name="connsiteY3" fmla="*/ 1908722 h 1910186"/>
              <a:gd name="connsiteX4" fmla="*/ 24516 w 9136593"/>
              <a:gd name="connsiteY4" fmla="*/ 0 h 1910186"/>
              <a:gd name="connsiteX0" fmla="*/ 117546 w 9136593"/>
              <a:gd name="connsiteY0" fmla="*/ 0 h 1720257"/>
              <a:gd name="connsiteX1" fmla="*/ 9136593 w 9136593"/>
              <a:gd name="connsiteY1" fmla="*/ 775232 h 1720257"/>
              <a:gd name="connsiteX2" fmla="*/ 8974352 w 9136593"/>
              <a:gd name="connsiteY2" fmla="*/ 1720257 h 1720257"/>
              <a:gd name="connsiteX3" fmla="*/ 0 w 9136593"/>
              <a:gd name="connsiteY3" fmla="*/ 1718793 h 1720257"/>
              <a:gd name="connsiteX4" fmla="*/ 117546 w 9136593"/>
              <a:gd name="connsiteY4" fmla="*/ 0 h 1720257"/>
              <a:gd name="connsiteX0" fmla="*/ 24516 w 9136593"/>
              <a:gd name="connsiteY0" fmla="*/ 0 h 1910186"/>
              <a:gd name="connsiteX1" fmla="*/ 9136593 w 9136593"/>
              <a:gd name="connsiteY1" fmla="*/ 965161 h 1910186"/>
              <a:gd name="connsiteX2" fmla="*/ 8974352 w 9136593"/>
              <a:gd name="connsiteY2" fmla="*/ 1910186 h 1910186"/>
              <a:gd name="connsiteX3" fmla="*/ 0 w 9136593"/>
              <a:gd name="connsiteY3" fmla="*/ 1908722 h 1910186"/>
              <a:gd name="connsiteX4" fmla="*/ 24516 w 9136593"/>
              <a:gd name="connsiteY4" fmla="*/ 0 h 1910186"/>
              <a:gd name="connsiteX0" fmla="*/ 24516 w 8974352"/>
              <a:gd name="connsiteY0" fmla="*/ 0 h 1910186"/>
              <a:gd name="connsiteX1" fmla="*/ 8812931 w 8974352"/>
              <a:gd name="connsiteY1" fmla="*/ 1508786 h 1910186"/>
              <a:gd name="connsiteX2" fmla="*/ 8974352 w 8974352"/>
              <a:gd name="connsiteY2" fmla="*/ 1910186 h 1910186"/>
              <a:gd name="connsiteX3" fmla="*/ 0 w 8974352"/>
              <a:gd name="connsiteY3" fmla="*/ 1908722 h 1910186"/>
              <a:gd name="connsiteX4" fmla="*/ 24516 w 8974352"/>
              <a:gd name="connsiteY4" fmla="*/ 0 h 1910186"/>
              <a:gd name="connsiteX0" fmla="*/ 24516 w 9036669"/>
              <a:gd name="connsiteY0" fmla="*/ 0 h 1910186"/>
              <a:gd name="connsiteX1" fmla="*/ 9036669 w 9036669"/>
              <a:gd name="connsiteY1" fmla="*/ 1547197 h 1910186"/>
              <a:gd name="connsiteX2" fmla="*/ 8974352 w 9036669"/>
              <a:gd name="connsiteY2" fmla="*/ 1910186 h 1910186"/>
              <a:gd name="connsiteX3" fmla="*/ 0 w 9036669"/>
              <a:gd name="connsiteY3" fmla="*/ 1908722 h 1910186"/>
              <a:gd name="connsiteX4" fmla="*/ 24516 w 9036669"/>
              <a:gd name="connsiteY4" fmla="*/ 0 h 1910186"/>
              <a:gd name="connsiteX0" fmla="*/ 24516 w 9037769"/>
              <a:gd name="connsiteY0" fmla="*/ 0 h 1910186"/>
              <a:gd name="connsiteX1" fmla="*/ 9037769 w 9037769"/>
              <a:gd name="connsiteY1" fmla="*/ 1902949 h 1910186"/>
              <a:gd name="connsiteX2" fmla="*/ 8974352 w 9037769"/>
              <a:gd name="connsiteY2" fmla="*/ 1910186 h 1910186"/>
              <a:gd name="connsiteX3" fmla="*/ 0 w 9037769"/>
              <a:gd name="connsiteY3" fmla="*/ 1908722 h 1910186"/>
              <a:gd name="connsiteX4" fmla="*/ 24516 w 9037769"/>
              <a:gd name="connsiteY4" fmla="*/ 0 h 1910186"/>
              <a:gd name="connsiteX0" fmla="*/ 17758 w 9037769"/>
              <a:gd name="connsiteY0" fmla="*/ 0 h 1758889"/>
              <a:gd name="connsiteX1" fmla="*/ 9037769 w 9037769"/>
              <a:gd name="connsiteY1" fmla="*/ 1751652 h 1758889"/>
              <a:gd name="connsiteX2" fmla="*/ 8974352 w 9037769"/>
              <a:gd name="connsiteY2" fmla="*/ 1758889 h 1758889"/>
              <a:gd name="connsiteX3" fmla="*/ 0 w 9037769"/>
              <a:gd name="connsiteY3" fmla="*/ 1757425 h 1758889"/>
              <a:gd name="connsiteX4" fmla="*/ 17758 w 9037769"/>
              <a:gd name="connsiteY4" fmla="*/ 0 h 17588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37769" h="1758889">
                <a:moveTo>
                  <a:pt x="17758" y="0"/>
                </a:moveTo>
                <a:lnTo>
                  <a:pt x="9037769" y="1751652"/>
                </a:lnTo>
                <a:lnTo>
                  <a:pt x="8974352" y="1758889"/>
                </a:lnTo>
                <a:lnTo>
                  <a:pt x="0" y="1757425"/>
                </a:lnTo>
                <a:lnTo>
                  <a:pt x="17758" y="0"/>
                </a:lnTo>
                <a:close/>
              </a:path>
            </a:pathLst>
          </a:custGeom>
          <a:solidFill>
            <a:srgbClr val="EC64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it-IT"/>
          </a:p>
        </p:txBody>
      </p:sp>
      <p:pic>
        <p:nvPicPr>
          <p:cNvPr id="1027" name="Immagine 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618288" y="6369050"/>
            <a:ext cx="192405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30" r:id="rId1"/>
    <p:sldLayoutId id="2147483731" r:id="rId2"/>
    <p:sldLayoutId id="2147483738" r:id="rId3"/>
    <p:sldLayoutId id="2147483739" r:id="rId4"/>
    <p:sldLayoutId id="2147483740" r:id="rId5"/>
  </p:sldLayoutIdLst>
  <p:hf hdr="0" ftr="0" dt="0"/>
  <p:txStyles>
    <p:titleStyle>
      <a:lvl1pPr algn="ctr" defTabSz="457200"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defTabSz="457200"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defTabSz="457200"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defTabSz="457200"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defTabSz="457200"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Figura a mano libera 3">
            <a:extLst>
              <a:ext uri="{FF2B5EF4-FFF2-40B4-BE49-F238E27FC236}"/>
            </a:extLst>
          </p:cNvPr>
          <p:cNvSpPr/>
          <p:nvPr/>
        </p:nvSpPr>
        <p:spPr>
          <a:xfrm rot="21015509" flipH="1" flipV="1">
            <a:off x="2308225" y="6278563"/>
            <a:ext cx="6797675" cy="1169987"/>
          </a:xfrm>
          <a:custGeom>
            <a:avLst/>
            <a:gdLst>
              <a:gd name="connsiteX0" fmla="*/ 0 w 9746788"/>
              <a:gd name="connsiteY0" fmla="*/ 0 h 2448000"/>
              <a:gd name="connsiteX1" fmla="*/ 9746788 w 9746788"/>
              <a:gd name="connsiteY1" fmla="*/ 0 h 2448000"/>
              <a:gd name="connsiteX2" fmla="*/ 9746788 w 9746788"/>
              <a:gd name="connsiteY2" fmla="*/ 2448000 h 2448000"/>
              <a:gd name="connsiteX3" fmla="*/ 0 w 9746788"/>
              <a:gd name="connsiteY3" fmla="*/ 2448000 h 2448000"/>
              <a:gd name="connsiteX4" fmla="*/ 0 w 9746788"/>
              <a:gd name="connsiteY4" fmla="*/ 0 h 2448000"/>
              <a:gd name="connsiteX0" fmla="*/ 0 w 9746788"/>
              <a:gd name="connsiteY0" fmla="*/ 0 h 2449464"/>
              <a:gd name="connsiteX1" fmla="*/ 9746788 w 9746788"/>
              <a:gd name="connsiteY1" fmla="*/ 0 h 2449464"/>
              <a:gd name="connsiteX2" fmla="*/ 8974352 w 9746788"/>
              <a:gd name="connsiteY2" fmla="*/ 2449464 h 2449464"/>
              <a:gd name="connsiteX3" fmla="*/ 0 w 9746788"/>
              <a:gd name="connsiteY3" fmla="*/ 2448000 h 2449464"/>
              <a:gd name="connsiteX4" fmla="*/ 0 w 9746788"/>
              <a:gd name="connsiteY4" fmla="*/ 0 h 2449464"/>
              <a:gd name="connsiteX0" fmla="*/ 0 w 9220400"/>
              <a:gd name="connsiteY0" fmla="*/ 0 h 2449464"/>
              <a:gd name="connsiteX1" fmla="*/ 9220400 w 9220400"/>
              <a:gd name="connsiteY1" fmla="*/ 1016281 h 2449464"/>
              <a:gd name="connsiteX2" fmla="*/ 8974352 w 9220400"/>
              <a:gd name="connsiteY2" fmla="*/ 2449464 h 2449464"/>
              <a:gd name="connsiteX3" fmla="*/ 0 w 9220400"/>
              <a:gd name="connsiteY3" fmla="*/ 2448000 h 2449464"/>
              <a:gd name="connsiteX4" fmla="*/ 0 w 9220400"/>
              <a:gd name="connsiteY4" fmla="*/ 0 h 2449464"/>
              <a:gd name="connsiteX0" fmla="*/ 0 w 9136593"/>
              <a:gd name="connsiteY0" fmla="*/ 0 h 2449464"/>
              <a:gd name="connsiteX1" fmla="*/ 9136593 w 9136593"/>
              <a:gd name="connsiteY1" fmla="*/ 1504439 h 2449464"/>
              <a:gd name="connsiteX2" fmla="*/ 8974352 w 9136593"/>
              <a:gd name="connsiteY2" fmla="*/ 2449464 h 2449464"/>
              <a:gd name="connsiteX3" fmla="*/ 0 w 9136593"/>
              <a:gd name="connsiteY3" fmla="*/ 2448000 h 2449464"/>
              <a:gd name="connsiteX4" fmla="*/ 0 w 9136593"/>
              <a:gd name="connsiteY4" fmla="*/ 0 h 2449464"/>
              <a:gd name="connsiteX0" fmla="*/ 24516 w 9136593"/>
              <a:gd name="connsiteY0" fmla="*/ 0 h 1910186"/>
              <a:gd name="connsiteX1" fmla="*/ 9136593 w 9136593"/>
              <a:gd name="connsiteY1" fmla="*/ 965161 h 1910186"/>
              <a:gd name="connsiteX2" fmla="*/ 8974352 w 9136593"/>
              <a:gd name="connsiteY2" fmla="*/ 1910186 h 1910186"/>
              <a:gd name="connsiteX3" fmla="*/ 0 w 9136593"/>
              <a:gd name="connsiteY3" fmla="*/ 1908722 h 1910186"/>
              <a:gd name="connsiteX4" fmla="*/ 24516 w 9136593"/>
              <a:gd name="connsiteY4" fmla="*/ 0 h 1910186"/>
              <a:gd name="connsiteX0" fmla="*/ 117546 w 9136593"/>
              <a:gd name="connsiteY0" fmla="*/ 0 h 1720257"/>
              <a:gd name="connsiteX1" fmla="*/ 9136593 w 9136593"/>
              <a:gd name="connsiteY1" fmla="*/ 775232 h 1720257"/>
              <a:gd name="connsiteX2" fmla="*/ 8974352 w 9136593"/>
              <a:gd name="connsiteY2" fmla="*/ 1720257 h 1720257"/>
              <a:gd name="connsiteX3" fmla="*/ 0 w 9136593"/>
              <a:gd name="connsiteY3" fmla="*/ 1718793 h 1720257"/>
              <a:gd name="connsiteX4" fmla="*/ 117546 w 9136593"/>
              <a:gd name="connsiteY4" fmla="*/ 0 h 1720257"/>
              <a:gd name="connsiteX0" fmla="*/ 24516 w 9136593"/>
              <a:gd name="connsiteY0" fmla="*/ 0 h 1910186"/>
              <a:gd name="connsiteX1" fmla="*/ 9136593 w 9136593"/>
              <a:gd name="connsiteY1" fmla="*/ 965161 h 1910186"/>
              <a:gd name="connsiteX2" fmla="*/ 8974352 w 9136593"/>
              <a:gd name="connsiteY2" fmla="*/ 1910186 h 1910186"/>
              <a:gd name="connsiteX3" fmla="*/ 0 w 9136593"/>
              <a:gd name="connsiteY3" fmla="*/ 1908722 h 1910186"/>
              <a:gd name="connsiteX4" fmla="*/ 24516 w 9136593"/>
              <a:gd name="connsiteY4" fmla="*/ 0 h 1910186"/>
              <a:gd name="connsiteX0" fmla="*/ 24516 w 8974352"/>
              <a:gd name="connsiteY0" fmla="*/ 0 h 1910186"/>
              <a:gd name="connsiteX1" fmla="*/ 8812931 w 8974352"/>
              <a:gd name="connsiteY1" fmla="*/ 1508786 h 1910186"/>
              <a:gd name="connsiteX2" fmla="*/ 8974352 w 8974352"/>
              <a:gd name="connsiteY2" fmla="*/ 1910186 h 1910186"/>
              <a:gd name="connsiteX3" fmla="*/ 0 w 8974352"/>
              <a:gd name="connsiteY3" fmla="*/ 1908722 h 1910186"/>
              <a:gd name="connsiteX4" fmla="*/ 24516 w 8974352"/>
              <a:gd name="connsiteY4" fmla="*/ 0 h 1910186"/>
              <a:gd name="connsiteX0" fmla="*/ 24516 w 9036669"/>
              <a:gd name="connsiteY0" fmla="*/ 0 h 1910186"/>
              <a:gd name="connsiteX1" fmla="*/ 9036669 w 9036669"/>
              <a:gd name="connsiteY1" fmla="*/ 1547197 h 1910186"/>
              <a:gd name="connsiteX2" fmla="*/ 8974352 w 9036669"/>
              <a:gd name="connsiteY2" fmla="*/ 1910186 h 1910186"/>
              <a:gd name="connsiteX3" fmla="*/ 0 w 9036669"/>
              <a:gd name="connsiteY3" fmla="*/ 1908722 h 1910186"/>
              <a:gd name="connsiteX4" fmla="*/ 24516 w 9036669"/>
              <a:gd name="connsiteY4" fmla="*/ 0 h 1910186"/>
              <a:gd name="connsiteX0" fmla="*/ 24516 w 9037769"/>
              <a:gd name="connsiteY0" fmla="*/ 0 h 1910186"/>
              <a:gd name="connsiteX1" fmla="*/ 9037769 w 9037769"/>
              <a:gd name="connsiteY1" fmla="*/ 1902949 h 1910186"/>
              <a:gd name="connsiteX2" fmla="*/ 8974352 w 9037769"/>
              <a:gd name="connsiteY2" fmla="*/ 1910186 h 1910186"/>
              <a:gd name="connsiteX3" fmla="*/ 0 w 9037769"/>
              <a:gd name="connsiteY3" fmla="*/ 1908722 h 1910186"/>
              <a:gd name="connsiteX4" fmla="*/ 24516 w 9037769"/>
              <a:gd name="connsiteY4" fmla="*/ 0 h 1910186"/>
              <a:gd name="connsiteX0" fmla="*/ 17758 w 9037769"/>
              <a:gd name="connsiteY0" fmla="*/ 0 h 1758889"/>
              <a:gd name="connsiteX1" fmla="*/ 9037769 w 9037769"/>
              <a:gd name="connsiteY1" fmla="*/ 1751652 h 1758889"/>
              <a:gd name="connsiteX2" fmla="*/ 8974352 w 9037769"/>
              <a:gd name="connsiteY2" fmla="*/ 1758889 h 1758889"/>
              <a:gd name="connsiteX3" fmla="*/ 0 w 9037769"/>
              <a:gd name="connsiteY3" fmla="*/ 1757425 h 1758889"/>
              <a:gd name="connsiteX4" fmla="*/ 17758 w 9037769"/>
              <a:gd name="connsiteY4" fmla="*/ 0 h 17588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37769" h="1758889">
                <a:moveTo>
                  <a:pt x="17758" y="0"/>
                </a:moveTo>
                <a:lnTo>
                  <a:pt x="9037769" y="1751652"/>
                </a:lnTo>
                <a:lnTo>
                  <a:pt x="8974352" y="1758889"/>
                </a:lnTo>
                <a:lnTo>
                  <a:pt x="0" y="1757425"/>
                </a:lnTo>
                <a:lnTo>
                  <a:pt x="17758" y="0"/>
                </a:lnTo>
                <a:close/>
              </a:path>
            </a:pathLst>
          </a:custGeom>
          <a:solidFill>
            <a:srgbClr val="EC64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it-IT"/>
          </a:p>
        </p:txBody>
      </p:sp>
      <p:pic>
        <p:nvPicPr>
          <p:cNvPr id="2051" name="Immagine 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618288" y="6369050"/>
            <a:ext cx="192405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Lst>
  <p:hf hdr="0" ftr="0" dt="0"/>
  <p:txStyles>
    <p:titleStyle>
      <a:lvl1pPr algn="ctr" defTabSz="457200"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defTabSz="457200"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defTabSz="457200"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defTabSz="457200"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defTabSz="457200"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46.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7.xml"/><Relationship Id="rId1" Type="http://schemas.openxmlformats.org/officeDocument/2006/relationships/vmlDrawing" Target="../drawings/vmlDrawing1.vml"/><Relationship Id="rId5" Type="http://schemas.openxmlformats.org/officeDocument/2006/relationships/image" Target="../media/image4.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8.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 name="Titolo 1">
            <a:extLst>
              <a:ext uri="{FF2B5EF4-FFF2-40B4-BE49-F238E27FC236}"/>
            </a:extLst>
          </p:cNvPr>
          <p:cNvSpPr txBox="1">
            <a:spLocks/>
          </p:cNvSpPr>
          <p:nvPr/>
        </p:nvSpPr>
        <p:spPr>
          <a:xfrm>
            <a:off x="1082302" y="3501008"/>
            <a:ext cx="6844085" cy="1440160"/>
          </a:xfrm>
          <a:prstGeom prst="rect">
            <a:avLst/>
          </a:prstGeom>
        </p:spPr>
        <p:txBody>
          <a:bodyPr lIns="0" tIns="0" rIns="0" bIns="0"/>
          <a:lstStyle/>
          <a:p>
            <a:pPr defTabSz="457200" eaLnBrk="1" fontAlgn="auto" hangingPunct="1">
              <a:spcAft>
                <a:spcPts val="0"/>
              </a:spcAft>
              <a:defRPr/>
            </a:pPr>
            <a:r>
              <a:rPr lang="uk-UA" sz="3000" b="1" dirty="0">
                <a:solidFill>
                  <a:srgbClr val="EC6400"/>
                </a:solidFill>
                <a:latin typeface="Century Gothic" panose="020B0502020202020204" pitchFamily="34" charset="0"/>
                <a:ea typeface="+mj-ea"/>
                <a:cs typeface="Arial"/>
              </a:rPr>
              <a:t>Р</a:t>
            </a:r>
            <a:r>
              <a:rPr lang="uk-UA" sz="3000" b="1" dirty="0" smtClean="0">
                <a:solidFill>
                  <a:srgbClr val="EC6400"/>
                </a:solidFill>
                <a:latin typeface="Century Gothic" panose="020B0502020202020204" pitchFamily="34" charset="0"/>
                <a:ea typeface="+mj-ea"/>
                <a:cs typeface="Arial"/>
              </a:rPr>
              <a:t>ічний звіт Наглядової Ради за</a:t>
            </a:r>
            <a:r>
              <a:rPr lang="en-US" sz="3000" b="1" dirty="0" smtClean="0">
                <a:solidFill>
                  <a:srgbClr val="EC6400"/>
                </a:solidFill>
                <a:latin typeface="Century Gothic" panose="020B0502020202020204" pitchFamily="34" charset="0"/>
                <a:ea typeface="+mj-ea"/>
                <a:cs typeface="Arial"/>
              </a:rPr>
              <a:t> 2021</a:t>
            </a:r>
            <a:r>
              <a:rPr lang="uk-UA" sz="3000" b="1" dirty="0" smtClean="0">
                <a:solidFill>
                  <a:srgbClr val="EC6400"/>
                </a:solidFill>
                <a:latin typeface="Century Gothic" panose="020B0502020202020204" pitchFamily="34" charset="0"/>
                <a:ea typeface="+mj-ea"/>
                <a:cs typeface="Arial"/>
              </a:rPr>
              <a:t> рік</a:t>
            </a:r>
            <a:endParaRPr lang="en-US" sz="3000" b="1" dirty="0" smtClean="0">
              <a:solidFill>
                <a:srgbClr val="EC6400"/>
              </a:solidFill>
              <a:latin typeface="Century Gothic" panose="020B0502020202020204" pitchFamily="34" charset="0"/>
              <a:ea typeface="+mj-ea"/>
              <a:cs typeface="Arial"/>
            </a:endParaRPr>
          </a:p>
          <a:p>
            <a:pPr defTabSz="457200" eaLnBrk="1" fontAlgn="auto" hangingPunct="1">
              <a:spcAft>
                <a:spcPts val="0"/>
              </a:spcAft>
              <a:defRPr/>
            </a:pPr>
            <a:endParaRPr lang="en-US" sz="3000" b="1" dirty="0">
              <a:solidFill>
                <a:srgbClr val="EC6400"/>
              </a:solidFill>
              <a:latin typeface="Century Gothic" panose="020B0502020202020204" pitchFamily="34" charset="0"/>
              <a:ea typeface="+mj-ea"/>
              <a:cs typeface="Arial"/>
            </a:endParaRPr>
          </a:p>
          <a:p>
            <a:pPr defTabSz="457200" eaLnBrk="1" fontAlgn="auto" hangingPunct="1">
              <a:spcAft>
                <a:spcPts val="0"/>
              </a:spcAft>
              <a:defRPr/>
            </a:pPr>
            <a:r>
              <a:rPr lang="uk-UA" sz="1800" b="1" dirty="0" smtClean="0">
                <a:solidFill>
                  <a:schemeClr val="bg1">
                    <a:lumMod val="65000"/>
                  </a:schemeClr>
                </a:solidFill>
                <a:latin typeface="Century Gothic" panose="020B0502020202020204" pitchFamily="34" charset="0"/>
              </a:rPr>
              <a:t>Наглядова Рада</a:t>
            </a:r>
            <a:r>
              <a:rPr lang="en-US" sz="1800" b="1" dirty="0" smtClean="0">
                <a:solidFill>
                  <a:schemeClr val="bg1">
                    <a:lumMod val="65000"/>
                  </a:schemeClr>
                </a:solidFill>
                <a:latin typeface="Century Gothic" panose="020B0502020202020204" pitchFamily="34" charset="0"/>
              </a:rPr>
              <a:t>         </a:t>
            </a:r>
          </a:p>
          <a:p>
            <a:pPr defTabSz="457200" eaLnBrk="1" fontAlgn="auto" hangingPunct="1">
              <a:spcAft>
                <a:spcPts val="0"/>
              </a:spcAft>
              <a:defRPr/>
            </a:pPr>
            <a:r>
              <a:rPr lang="uk-UA" sz="1800" b="1" dirty="0" smtClean="0">
                <a:solidFill>
                  <a:schemeClr val="bg1">
                    <a:lumMod val="65000"/>
                  </a:schemeClr>
                </a:solidFill>
                <a:latin typeface="Century Gothic" panose="020B0502020202020204" pitchFamily="34" charset="0"/>
              </a:rPr>
              <a:t>30 березня 2022 рік</a:t>
            </a:r>
            <a:r>
              <a:rPr lang="en-US" sz="1800" b="1" dirty="0" smtClean="0">
                <a:solidFill>
                  <a:schemeClr val="bg1">
                    <a:lumMod val="65000"/>
                  </a:schemeClr>
                </a:solidFill>
                <a:latin typeface="Century Gothic" panose="020B0502020202020204" pitchFamily="34" charset="0"/>
              </a:rPr>
              <a:t>  </a:t>
            </a:r>
            <a:endParaRPr lang="en-US" sz="1800" b="1" dirty="0">
              <a:solidFill>
                <a:schemeClr val="bg1">
                  <a:lumMod val="65000"/>
                </a:schemeClr>
              </a:solidFill>
              <a:latin typeface="Century Gothic" panose="020B0502020202020204" pitchFamily="34" charset="0"/>
            </a:endParaRPr>
          </a:p>
        </p:txBody>
      </p:sp>
      <p:sp>
        <p:nvSpPr>
          <p:cNvPr id="6" name="Figura a mano libera 5">
            <a:extLst>
              <a:ext uri="{FF2B5EF4-FFF2-40B4-BE49-F238E27FC236}"/>
            </a:extLst>
          </p:cNvPr>
          <p:cNvSpPr/>
          <p:nvPr/>
        </p:nvSpPr>
        <p:spPr>
          <a:xfrm rot="21015509">
            <a:off x="47625" y="-774700"/>
            <a:ext cx="9012238" cy="1549400"/>
          </a:xfrm>
          <a:custGeom>
            <a:avLst/>
            <a:gdLst>
              <a:gd name="connsiteX0" fmla="*/ 0 w 9746788"/>
              <a:gd name="connsiteY0" fmla="*/ 0 h 2448000"/>
              <a:gd name="connsiteX1" fmla="*/ 9746788 w 9746788"/>
              <a:gd name="connsiteY1" fmla="*/ 0 h 2448000"/>
              <a:gd name="connsiteX2" fmla="*/ 9746788 w 9746788"/>
              <a:gd name="connsiteY2" fmla="*/ 2448000 h 2448000"/>
              <a:gd name="connsiteX3" fmla="*/ 0 w 9746788"/>
              <a:gd name="connsiteY3" fmla="*/ 2448000 h 2448000"/>
              <a:gd name="connsiteX4" fmla="*/ 0 w 9746788"/>
              <a:gd name="connsiteY4" fmla="*/ 0 h 2448000"/>
              <a:gd name="connsiteX0" fmla="*/ 0 w 9746788"/>
              <a:gd name="connsiteY0" fmla="*/ 0 h 2449464"/>
              <a:gd name="connsiteX1" fmla="*/ 9746788 w 9746788"/>
              <a:gd name="connsiteY1" fmla="*/ 0 h 2449464"/>
              <a:gd name="connsiteX2" fmla="*/ 8974352 w 9746788"/>
              <a:gd name="connsiteY2" fmla="*/ 2449464 h 2449464"/>
              <a:gd name="connsiteX3" fmla="*/ 0 w 9746788"/>
              <a:gd name="connsiteY3" fmla="*/ 2448000 h 2449464"/>
              <a:gd name="connsiteX4" fmla="*/ 0 w 9746788"/>
              <a:gd name="connsiteY4" fmla="*/ 0 h 2449464"/>
              <a:gd name="connsiteX0" fmla="*/ 0 w 9220400"/>
              <a:gd name="connsiteY0" fmla="*/ 0 h 2449464"/>
              <a:gd name="connsiteX1" fmla="*/ 9220400 w 9220400"/>
              <a:gd name="connsiteY1" fmla="*/ 1016281 h 2449464"/>
              <a:gd name="connsiteX2" fmla="*/ 8974352 w 9220400"/>
              <a:gd name="connsiteY2" fmla="*/ 2449464 h 2449464"/>
              <a:gd name="connsiteX3" fmla="*/ 0 w 9220400"/>
              <a:gd name="connsiteY3" fmla="*/ 2448000 h 2449464"/>
              <a:gd name="connsiteX4" fmla="*/ 0 w 9220400"/>
              <a:gd name="connsiteY4" fmla="*/ 0 h 2449464"/>
              <a:gd name="connsiteX0" fmla="*/ 0 w 9136593"/>
              <a:gd name="connsiteY0" fmla="*/ 0 h 2449464"/>
              <a:gd name="connsiteX1" fmla="*/ 9136593 w 9136593"/>
              <a:gd name="connsiteY1" fmla="*/ 1504439 h 2449464"/>
              <a:gd name="connsiteX2" fmla="*/ 8974352 w 9136593"/>
              <a:gd name="connsiteY2" fmla="*/ 2449464 h 2449464"/>
              <a:gd name="connsiteX3" fmla="*/ 0 w 9136593"/>
              <a:gd name="connsiteY3" fmla="*/ 2448000 h 2449464"/>
              <a:gd name="connsiteX4" fmla="*/ 0 w 9136593"/>
              <a:gd name="connsiteY4" fmla="*/ 0 h 2449464"/>
              <a:gd name="connsiteX0" fmla="*/ 24516 w 9136593"/>
              <a:gd name="connsiteY0" fmla="*/ 0 h 1910186"/>
              <a:gd name="connsiteX1" fmla="*/ 9136593 w 9136593"/>
              <a:gd name="connsiteY1" fmla="*/ 965161 h 1910186"/>
              <a:gd name="connsiteX2" fmla="*/ 8974352 w 9136593"/>
              <a:gd name="connsiteY2" fmla="*/ 1910186 h 1910186"/>
              <a:gd name="connsiteX3" fmla="*/ 0 w 9136593"/>
              <a:gd name="connsiteY3" fmla="*/ 1908722 h 1910186"/>
              <a:gd name="connsiteX4" fmla="*/ 24516 w 9136593"/>
              <a:gd name="connsiteY4" fmla="*/ 0 h 1910186"/>
              <a:gd name="connsiteX0" fmla="*/ 117546 w 9136593"/>
              <a:gd name="connsiteY0" fmla="*/ 0 h 1720257"/>
              <a:gd name="connsiteX1" fmla="*/ 9136593 w 9136593"/>
              <a:gd name="connsiteY1" fmla="*/ 775232 h 1720257"/>
              <a:gd name="connsiteX2" fmla="*/ 8974352 w 9136593"/>
              <a:gd name="connsiteY2" fmla="*/ 1720257 h 1720257"/>
              <a:gd name="connsiteX3" fmla="*/ 0 w 9136593"/>
              <a:gd name="connsiteY3" fmla="*/ 1718793 h 1720257"/>
              <a:gd name="connsiteX4" fmla="*/ 117546 w 9136593"/>
              <a:gd name="connsiteY4" fmla="*/ 0 h 1720257"/>
              <a:gd name="connsiteX0" fmla="*/ 24516 w 9136593"/>
              <a:gd name="connsiteY0" fmla="*/ 0 h 1910186"/>
              <a:gd name="connsiteX1" fmla="*/ 9136593 w 9136593"/>
              <a:gd name="connsiteY1" fmla="*/ 965161 h 1910186"/>
              <a:gd name="connsiteX2" fmla="*/ 8974352 w 9136593"/>
              <a:gd name="connsiteY2" fmla="*/ 1910186 h 1910186"/>
              <a:gd name="connsiteX3" fmla="*/ 0 w 9136593"/>
              <a:gd name="connsiteY3" fmla="*/ 1908722 h 1910186"/>
              <a:gd name="connsiteX4" fmla="*/ 24516 w 9136593"/>
              <a:gd name="connsiteY4" fmla="*/ 0 h 1910186"/>
              <a:gd name="connsiteX0" fmla="*/ 24516 w 8974352"/>
              <a:gd name="connsiteY0" fmla="*/ 0 h 1910186"/>
              <a:gd name="connsiteX1" fmla="*/ 8812931 w 8974352"/>
              <a:gd name="connsiteY1" fmla="*/ 1508786 h 1910186"/>
              <a:gd name="connsiteX2" fmla="*/ 8974352 w 8974352"/>
              <a:gd name="connsiteY2" fmla="*/ 1910186 h 1910186"/>
              <a:gd name="connsiteX3" fmla="*/ 0 w 8974352"/>
              <a:gd name="connsiteY3" fmla="*/ 1908722 h 1910186"/>
              <a:gd name="connsiteX4" fmla="*/ 24516 w 8974352"/>
              <a:gd name="connsiteY4" fmla="*/ 0 h 1910186"/>
              <a:gd name="connsiteX0" fmla="*/ 24516 w 9036669"/>
              <a:gd name="connsiteY0" fmla="*/ 0 h 1910186"/>
              <a:gd name="connsiteX1" fmla="*/ 9036669 w 9036669"/>
              <a:gd name="connsiteY1" fmla="*/ 1547197 h 1910186"/>
              <a:gd name="connsiteX2" fmla="*/ 8974352 w 9036669"/>
              <a:gd name="connsiteY2" fmla="*/ 1910186 h 1910186"/>
              <a:gd name="connsiteX3" fmla="*/ 0 w 9036669"/>
              <a:gd name="connsiteY3" fmla="*/ 1908722 h 1910186"/>
              <a:gd name="connsiteX4" fmla="*/ 24516 w 9036669"/>
              <a:gd name="connsiteY4" fmla="*/ 0 h 1910186"/>
              <a:gd name="connsiteX0" fmla="*/ 24516 w 9037769"/>
              <a:gd name="connsiteY0" fmla="*/ 0 h 1910186"/>
              <a:gd name="connsiteX1" fmla="*/ 9037769 w 9037769"/>
              <a:gd name="connsiteY1" fmla="*/ 1902949 h 1910186"/>
              <a:gd name="connsiteX2" fmla="*/ 8974352 w 9037769"/>
              <a:gd name="connsiteY2" fmla="*/ 1910186 h 1910186"/>
              <a:gd name="connsiteX3" fmla="*/ 0 w 9037769"/>
              <a:gd name="connsiteY3" fmla="*/ 1908722 h 1910186"/>
              <a:gd name="connsiteX4" fmla="*/ 24516 w 9037769"/>
              <a:gd name="connsiteY4" fmla="*/ 0 h 1910186"/>
              <a:gd name="connsiteX0" fmla="*/ 17758 w 9037769"/>
              <a:gd name="connsiteY0" fmla="*/ 0 h 1758889"/>
              <a:gd name="connsiteX1" fmla="*/ 9037769 w 9037769"/>
              <a:gd name="connsiteY1" fmla="*/ 1751652 h 1758889"/>
              <a:gd name="connsiteX2" fmla="*/ 8974352 w 9037769"/>
              <a:gd name="connsiteY2" fmla="*/ 1758889 h 1758889"/>
              <a:gd name="connsiteX3" fmla="*/ 0 w 9037769"/>
              <a:gd name="connsiteY3" fmla="*/ 1757425 h 1758889"/>
              <a:gd name="connsiteX4" fmla="*/ 17758 w 9037769"/>
              <a:gd name="connsiteY4" fmla="*/ 0 h 17588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37769" h="1758889">
                <a:moveTo>
                  <a:pt x="17758" y="0"/>
                </a:moveTo>
                <a:lnTo>
                  <a:pt x="9037769" y="1751652"/>
                </a:lnTo>
                <a:lnTo>
                  <a:pt x="8974352" y="1758889"/>
                </a:lnTo>
                <a:lnTo>
                  <a:pt x="0" y="1757425"/>
                </a:lnTo>
                <a:lnTo>
                  <a:pt x="17758" y="0"/>
                </a:lnTo>
                <a:close/>
              </a:path>
            </a:pathLst>
          </a:custGeom>
          <a:solidFill>
            <a:srgbClr val="EC64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it-IT"/>
          </a:p>
        </p:txBody>
      </p:sp>
      <p:sp>
        <p:nvSpPr>
          <p:cNvPr id="8" name="Titolo 1">
            <a:extLst>
              <a:ext uri="{FF2B5EF4-FFF2-40B4-BE49-F238E27FC236}"/>
            </a:extLst>
          </p:cNvPr>
          <p:cNvSpPr txBox="1">
            <a:spLocks/>
          </p:cNvSpPr>
          <p:nvPr/>
        </p:nvSpPr>
        <p:spPr>
          <a:xfrm>
            <a:off x="1082302" y="5445224"/>
            <a:ext cx="6730058" cy="792088"/>
          </a:xfrm>
          <a:prstGeom prst="rect">
            <a:avLst/>
          </a:prstGeom>
        </p:spPr>
        <p:txBody>
          <a:bodyPr lIns="0" tIns="0" rIns="0" bIns="0"/>
          <a:lstStyle/>
          <a:p>
            <a:pPr eaLnBrk="1" fontAlgn="auto" hangingPunct="1">
              <a:spcAft>
                <a:spcPts val="0"/>
              </a:spcAft>
              <a:defRPr/>
            </a:pPr>
            <a:endParaRPr lang="en-US" sz="2000" b="1" dirty="0">
              <a:solidFill>
                <a:schemeClr val="tx1">
                  <a:lumMod val="65000"/>
                  <a:lumOff val="35000"/>
                </a:schemeClr>
              </a:solidFill>
              <a:latin typeface="Arial"/>
              <a:cs typeface="Arial"/>
            </a:endParaRPr>
          </a:p>
        </p:txBody>
      </p:sp>
      <p:pic>
        <p:nvPicPr>
          <p:cNvPr id="7173" name="Immagin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60361" y="2060341"/>
            <a:ext cx="4443413" cy="839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744791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81957" y="87313"/>
            <a:ext cx="8060059" cy="365125"/>
          </a:xfrm>
        </p:spPr>
        <p:txBody>
          <a:bodyPr/>
          <a:lstStyle/>
          <a:p>
            <a:pPr algn="l"/>
            <a:r>
              <a:rPr lang="uk-UA" sz="3000" b="1" dirty="0" smtClean="0">
                <a:solidFill>
                  <a:srgbClr val="EC6400"/>
                </a:solidFill>
                <a:latin typeface="Century Gothic" panose="020B0502020202020204" pitchFamily="34" charset="0"/>
                <a:ea typeface="+mj-ea"/>
                <a:cs typeface="Arial"/>
              </a:rPr>
              <a:t>Склад та компетенція Наглядової Ради </a:t>
            </a:r>
            <a:endParaRPr lang="uk-UA" sz="3000" b="1" dirty="0">
              <a:solidFill>
                <a:srgbClr val="EC6400"/>
              </a:solidFill>
              <a:latin typeface="Century Gothic" panose="020B0502020202020204" pitchFamily="34" charset="0"/>
              <a:ea typeface="+mj-ea"/>
              <a:cs typeface="Arial"/>
            </a:endParaRPr>
          </a:p>
        </p:txBody>
      </p:sp>
      <p:sp>
        <p:nvSpPr>
          <p:cNvPr id="5123" name="Rectangle 3"/>
          <p:cNvSpPr>
            <a:spLocks noGrp="1" noChangeArrowheads="1"/>
          </p:cNvSpPr>
          <p:nvPr>
            <p:ph idx="1"/>
          </p:nvPr>
        </p:nvSpPr>
        <p:spPr>
          <a:xfrm>
            <a:off x="481957" y="1052736"/>
            <a:ext cx="8069684" cy="5112568"/>
          </a:xfrm>
        </p:spPr>
        <p:txBody>
          <a:bodyPr/>
          <a:lstStyle/>
          <a:p>
            <a:pPr marL="0" indent="0">
              <a:buNone/>
            </a:pPr>
            <a:endParaRPr lang="uk-UA" sz="1050" b="1" dirty="0" smtClean="0">
              <a:latin typeface="Arial" panose="020B0604020202020204" pitchFamily="34" charset="0"/>
              <a:cs typeface="Arial" panose="020B0604020202020204" pitchFamily="34" charset="0"/>
            </a:endParaRPr>
          </a:p>
          <a:p>
            <a:pPr marL="0" indent="0" algn="just">
              <a:buNone/>
            </a:pPr>
            <a:r>
              <a:rPr lang="uk-UA" sz="1100" b="1" dirty="0" smtClean="0">
                <a:latin typeface="Century Gothic" panose="020B0502020202020204" pitchFamily="34" charset="0"/>
              </a:rPr>
              <a:t>Наглядова Рада АТ «ПРАВЕКС БАНК» </a:t>
            </a:r>
            <a:r>
              <a:rPr lang="uk-UA" sz="1100" dirty="0" smtClean="0">
                <a:latin typeface="Century Gothic" panose="020B0502020202020204" pitchFamily="34" charset="0"/>
              </a:rPr>
              <a:t>є колегіальним органом, що здійснює контроль за діяльністю Правління Банку, </a:t>
            </a:r>
            <a:r>
              <a:rPr lang="uk-UA" sz="1100" dirty="0" smtClean="0">
                <a:latin typeface="Century Gothic" panose="020B0502020202020204" pitchFamily="34" charset="0"/>
              </a:rPr>
              <a:t>здійснює захист </a:t>
            </a:r>
            <a:r>
              <a:rPr lang="uk-UA" sz="1100" dirty="0" smtClean="0">
                <a:latin typeface="Century Gothic" panose="020B0502020202020204" pitchFamily="34" charset="0"/>
              </a:rPr>
              <a:t>прав вкладників, а також інших кредиторів та акціонерів  АТ «ПРАВЕКС БАНК» </a:t>
            </a:r>
            <a:r>
              <a:rPr lang="uk-UA" sz="1100" dirty="0" smtClean="0">
                <a:latin typeface="Century Gothic" panose="020B0502020202020204" pitchFamily="34" charset="0"/>
              </a:rPr>
              <a:t>(далі </a:t>
            </a:r>
            <a:r>
              <a:rPr lang="uk-UA" sz="1100" dirty="0" smtClean="0">
                <a:latin typeface="Century Gothic" panose="020B0502020202020204" pitchFamily="34" charset="0"/>
              </a:rPr>
              <a:t>– </a:t>
            </a:r>
            <a:r>
              <a:rPr lang="uk-UA" sz="1100" dirty="0" smtClean="0">
                <a:latin typeface="Century Gothic" panose="020B0502020202020204" pitchFamily="34" charset="0"/>
              </a:rPr>
              <a:t>«</a:t>
            </a:r>
            <a:r>
              <a:rPr lang="uk-UA" sz="1100" dirty="0" smtClean="0">
                <a:latin typeface="Century Gothic" panose="020B0502020202020204" pitchFamily="34" charset="0"/>
              </a:rPr>
              <a:t>Банк»).</a:t>
            </a:r>
            <a:endParaRPr lang="uk-UA" sz="1100" dirty="0" smtClean="0">
              <a:latin typeface="Century Gothic" panose="020B0502020202020204" pitchFamily="34" charset="0"/>
            </a:endParaRPr>
          </a:p>
          <a:p>
            <a:pPr marL="0" indent="0" algn="just">
              <a:buNone/>
            </a:pPr>
            <a:endParaRPr lang="uk-UA" sz="1100" dirty="0" smtClean="0">
              <a:latin typeface="Century Gothic" panose="020B0502020202020204" pitchFamily="34" charset="0"/>
            </a:endParaRPr>
          </a:p>
          <a:p>
            <a:pPr marL="0" indent="0" algn="just">
              <a:buNone/>
            </a:pPr>
            <a:r>
              <a:rPr lang="uk-UA" sz="1100" dirty="0" smtClean="0">
                <a:latin typeface="Century Gothic" panose="020B0502020202020204" pitchFamily="34" charset="0"/>
              </a:rPr>
              <a:t>У своїй діяльності Наглядова Рада керується Статутом Банку, Положенням про Наглядову Раду та чинним законодавством України. </a:t>
            </a:r>
          </a:p>
          <a:p>
            <a:pPr marL="0" indent="0" algn="just">
              <a:buNone/>
            </a:pPr>
            <a:endParaRPr lang="uk-UA" sz="1100" dirty="0" smtClean="0">
              <a:latin typeface="Century Gothic" panose="020B0502020202020204" pitchFamily="34" charset="0"/>
            </a:endParaRPr>
          </a:p>
          <a:p>
            <a:pPr marL="0" indent="0">
              <a:buNone/>
            </a:pPr>
            <a:r>
              <a:rPr lang="uk-UA" sz="1100" dirty="0" smtClean="0">
                <a:latin typeface="Century Gothic" panose="020B0502020202020204" pitchFamily="34" charset="0"/>
              </a:rPr>
              <a:t>Кількісний склад Наглядової Ради відповідає вимогам статті 39 Закону України «Про </a:t>
            </a:r>
            <a:r>
              <a:rPr lang="uk-UA" sz="1100" dirty="0" smtClean="0">
                <a:latin typeface="Century Gothic" panose="020B0502020202020204" pitchFamily="34" charset="0"/>
              </a:rPr>
              <a:t>банки і </a:t>
            </a:r>
            <a:r>
              <a:rPr lang="uk-UA" sz="1100" dirty="0" smtClean="0">
                <a:latin typeface="Century Gothic" panose="020B0502020202020204" pitchFamily="34" charset="0"/>
              </a:rPr>
              <a:t>банківську діяльність» та пункту 7.3.3. Статуту Банку. </a:t>
            </a:r>
          </a:p>
          <a:p>
            <a:pPr marL="0" indent="0">
              <a:buNone/>
            </a:pPr>
            <a:endParaRPr lang="uk-UA" sz="1100" dirty="0" smtClean="0">
              <a:latin typeface="Century Gothic" panose="020B0502020202020204" pitchFamily="34" charset="0"/>
            </a:endParaRPr>
          </a:p>
          <a:p>
            <a:pPr marL="0" indent="0">
              <a:buNone/>
            </a:pPr>
            <a:r>
              <a:rPr lang="uk-UA" sz="1100" b="1" dirty="0" smtClean="0">
                <a:latin typeface="Century Gothic" panose="020B0502020202020204" pitchFamily="34" charset="0"/>
              </a:rPr>
              <a:t>Станом на 31 грудня 2021 року до Наглядової Ради Банку входять</a:t>
            </a:r>
            <a:r>
              <a:rPr lang="uk-UA" sz="1100" dirty="0" smtClean="0">
                <a:latin typeface="Century Gothic" panose="020B0502020202020204" pitchFamily="34" charset="0"/>
              </a:rPr>
              <a:t>:</a:t>
            </a:r>
          </a:p>
          <a:p>
            <a:pPr marL="0" indent="0">
              <a:buNone/>
            </a:pPr>
            <a:endParaRPr lang="uk-UA" sz="1100" dirty="0" smtClean="0">
              <a:latin typeface="Century Gothic" panose="020B0502020202020204" pitchFamily="34" charset="0"/>
            </a:endParaRPr>
          </a:p>
          <a:p>
            <a:pPr lvl="0"/>
            <a:r>
              <a:rPr lang="uk-UA" sz="1100" dirty="0" smtClean="0">
                <a:latin typeface="Century Gothic" panose="020B0502020202020204" pitchFamily="34" charset="0"/>
              </a:rPr>
              <a:t>п. </a:t>
            </a:r>
            <a:r>
              <a:rPr lang="uk-UA" sz="1100" dirty="0" err="1" smtClean="0">
                <a:latin typeface="Century Gothic" panose="020B0502020202020204" pitchFamily="34" charset="0"/>
              </a:rPr>
              <a:t>Еціо</a:t>
            </a:r>
            <a:r>
              <a:rPr lang="uk-UA" sz="1100" dirty="0" smtClean="0">
                <a:latin typeface="Century Gothic" panose="020B0502020202020204" pitchFamily="34" charset="0"/>
              </a:rPr>
              <a:t> </a:t>
            </a:r>
            <a:r>
              <a:rPr lang="uk-UA" sz="1100" dirty="0" err="1" smtClean="0">
                <a:latin typeface="Century Gothic" panose="020B0502020202020204" pitchFamily="34" charset="0"/>
              </a:rPr>
              <a:t>Салваї</a:t>
            </a:r>
            <a:r>
              <a:rPr lang="uk-UA" sz="1100" dirty="0" smtClean="0">
                <a:latin typeface="Century Gothic" panose="020B0502020202020204" pitchFamily="34" charset="0"/>
              </a:rPr>
              <a:t>, Голова Наглядової Ради,</a:t>
            </a:r>
          </a:p>
          <a:p>
            <a:pPr lvl="0"/>
            <a:r>
              <a:rPr lang="uk-UA" sz="1100" dirty="0" smtClean="0">
                <a:latin typeface="Century Gothic" panose="020B0502020202020204" pitchFamily="34" charset="0"/>
              </a:rPr>
              <a:t>п. </a:t>
            </a:r>
            <a:r>
              <a:rPr lang="uk-UA" sz="1100" dirty="0" err="1" smtClean="0">
                <a:latin typeface="Century Gothic" panose="020B0502020202020204" pitchFamily="34" charset="0"/>
              </a:rPr>
              <a:t>Коррадо</a:t>
            </a:r>
            <a:r>
              <a:rPr lang="uk-UA" sz="1100" dirty="0" smtClean="0">
                <a:latin typeface="Century Gothic" panose="020B0502020202020204" pitchFamily="34" charset="0"/>
              </a:rPr>
              <a:t> </a:t>
            </a:r>
            <a:r>
              <a:rPr lang="uk-UA" sz="1100" dirty="0" err="1" smtClean="0">
                <a:latin typeface="Century Gothic" panose="020B0502020202020204" pitchFamily="34" charset="0"/>
              </a:rPr>
              <a:t>Казаліно</a:t>
            </a:r>
            <a:r>
              <a:rPr lang="uk-UA" sz="1100" dirty="0" smtClean="0">
                <a:latin typeface="Century Gothic" panose="020B0502020202020204" pitchFamily="34" charset="0"/>
              </a:rPr>
              <a:t>, Заступник Голови Наглядової Ради (незалежний член),</a:t>
            </a:r>
          </a:p>
          <a:p>
            <a:pPr lvl="0"/>
            <a:r>
              <a:rPr lang="uk-UA" sz="1100" dirty="0" smtClean="0">
                <a:latin typeface="Century Gothic" panose="020B0502020202020204" pitchFamily="34" charset="0"/>
              </a:rPr>
              <a:t>п. </a:t>
            </a:r>
            <a:r>
              <a:rPr lang="uk-UA" sz="1100" dirty="0" err="1" smtClean="0">
                <a:latin typeface="Century Gothic" panose="020B0502020202020204" pitchFamily="34" charset="0"/>
              </a:rPr>
              <a:t>Фабріціо</a:t>
            </a:r>
            <a:r>
              <a:rPr lang="uk-UA" sz="1100" dirty="0" smtClean="0">
                <a:latin typeface="Century Gothic" panose="020B0502020202020204" pitchFamily="34" charset="0"/>
              </a:rPr>
              <a:t> </a:t>
            </a:r>
            <a:r>
              <a:rPr lang="uk-UA" sz="1100" dirty="0" err="1" smtClean="0">
                <a:latin typeface="Century Gothic" panose="020B0502020202020204" pitchFamily="34" charset="0"/>
              </a:rPr>
              <a:t>Маллен</a:t>
            </a:r>
            <a:r>
              <a:rPr lang="uk-UA" sz="1100" dirty="0" smtClean="0">
                <a:latin typeface="Century Gothic" panose="020B0502020202020204" pitchFamily="34" charset="0"/>
              </a:rPr>
              <a:t>, член Наглядової Ради (незалежний), </a:t>
            </a:r>
          </a:p>
          <a:p>
            <a:pPr lvl="0"/>
            <a:r>
              <a:rPr lang="uk-UA" sz="1100" dirty="0" smtClean="0">
                <a:latin typeface="Century Gothic" panose="020B0502020202020204" pitchFamily="34" charset="0"/>
              </a:rPr>
              <a:t>п. Лаура </a:t>
            </a:r>
            <a:r>
              <a:rPr lang="uk-UA" sz="1100" dirty="0" err="1" smtClean="0">
                <a:latin typeface="Century Gothic" panose="020B0502020202020204" pitchFamily="34" charset="0"/>
              </a:rPr>
              <a:t>Феббраро</a:t>
            </a:r>
            <a:r>
              <a:rPr lang="uk-UA" sz="1100" dirty="0" smtClean="0">
                <a:latin typeface="Century Gothic" panose="020B0502020202020204" pitchFamily="34" charset="0"/>
              </a:rPr>
              <a:t>, член Наглядової Ради (незалежний), </a:t>
            </a:r>
          </a:p>
          <a:p>
            <a:pPr lvl="0"/>
            <a:r>
              <a:rPr lang="uk-UA" sz="1100" dirty="0" smtClean="0">
                <a:latin typeface="Century Gothic" panose="020B0502020202020204" pitchFamily="34" charset="0"/>
              </a:rPr>
              <a:t>п. </a:t>
            </a:r>
            <a:r>
              <a:rPr lang="uk-UA" sz="1100" dirty="0" err="1" smtClean="0">
                <a:latin typeface="Century Gothic" panose="020B0502020202020204" pitchFamily="34" charset="0"/>
              </a:rPr>
              <a:t>Андреа</a:t>
            </a:r>
            <a:r>
              <a:rPr lang="uk-UA" sz="1100" dirty="0" smtClean="0">
                <a:latin typeface="Century Gothic" panose="020B0502020202020204" pitchFamily="34" charset="0"/>
              </a:rPr>
              <a:t> </a:t>
            </a:r>
            <a:r>
              <a:rPr lang="uk-UA" sz="1100" dirty="0" err="1" smtClean="0">
                <a:latin typeface="Century Gothic" panose="020B0502020202020204" pitchFamily="34" charset="0"/>
              </a:rPr>
              <a:t>Фаццоларі</a:t>
            </a:r>
            <a:r>
              <a:rPr lang="uk-UA" sz="1100" dirty="0" smtClean="0">
                <a:latin typeface="Century Gothic" panose="020B0502020202020204" pitchFamily="34" charset="0"/>
              </a:rPr>
              <a:t>, член Наглядової Ради (представник акціонера),</a:t>
            </a:r>
          </a:p>
          <a:p>
            <a:pPr lvl="0"/>
            <a:r>
              <a:rPr lang="uk-UA" sz="1100" dirty="0" smtClean="0">
                <a:latin typeface="Century Gothic" panose="020B0502020202020204" pitchFamily="34" charset="0"/>
              </a:rPr>
              <a:t>п. Лоренцо </a:t>
            </a:r>
            <a:r>
              <a:rPr lang="uk-UA" sz="1100" dirty="0" err="1" smtClean="0">
                <a:latin typeface="Century Gothic" panose="020B0502020202020204" pitchFamily="34" charset="0"/>
              </a:rPr>
              <a:t>Фоссі</a:t>
            </a:r>
            <a:r>
              <a:rPr lang="uk-UA" sz="1100" dirty="0" smtClean="0">
                <a:latin typeface="Century Gothic" panose="020B0502020202020204" pitchFamily="34" charset="0"/>
              </a:rPr>
              <a:t>, член Наглядової Ради (представник акціонера).</a:t>
            </a:r>
          </a:p>
          <a:p>
            <a:pPr marL="0" indent="0" algn="just">
              <a:lnSpc>
                <a:spcPct val="150000"/>
              </a:lnSpc>
              <a:spcBef>
                <a:spcPts val="100"/>
              </a:spcBef>
              <a:spcAft>
                <a:spcPts val="100"/>
              </a:spcAft>
              <a:buClr>
                <a:srgbClr val="008000"/>
              </a:buClr>
              <a:buNone/>
            </a:pPr>
            <a:endParaRPr lang="en-US" sz="1050" dirty="0" smtClean="0">
              <a:latin typeface="Arial" panose="020B0604020202020204" pitchFamily="34" charset="0"/>
              <a:cs typeface="Arial" panose="020B0604020202020204" pitchFamily="34" charset="0"/>
            </a:endParaRPr>
          </a:p>
        </p:txBody>
      </p:sp>
      <p:graphicFrame>
        <p:nvGraphicFramePr>
          <p:cNvPr id="5124" name="Object 4"/>
          <p:cNvGraphicFramePr>
            <a:graphicFrameLocks noChangeAspect="1"/>
          </p:cNvGraphicFramePr>
          <p:nvPr/>
        </p:nvGraphicFramePr>
        <p:xfrm>
          <a:off x="4483100" y="3232150"/>
          <a:ext cx="177800" cy="393700"/>
        </p:xfrm>
        <a:graphic>
          <a:graphicData uri="http://schemas.openxmlformats.org/presentationml/2006/ole">
            <mc:AlternateContent xmlns:mc="http://schemas.openxmlformats.org/markup-compatibility/2006">
              <mc:Choice xmlns:v="urn:schemas-microsoft-com:vml" Requires="v">
                <p:oleObj spid="_x0000_s42945" name="Формула" r:id="rId4" imgW="177646" imgH="393359" progId="Equation.3">
                  <p:embed/>
                </p:oleObj>
              </mc:Choice>
              <mc:Fallback>
                <p:oleObj name="Формула" r:id="rId4" imgW="177646" imgH="393359"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83100" y="3232150"/>
                        <a:ext cx="177800" cy="393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 name="Segnaposto numero diapositiva 14"/>
          <p:cNvSpPr>
            <a:spLocks noGrp="1"/>
          </p:cNvSpPr>
          <p:nvPr/>
        </p:nvSpPr>
        <p:spPr bwMode="auto">
          <a:xfrm>
            <a:off x="8729663" y="87313"/>
            <a:ext cx="41433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fld id="{A5647CF0-D2DF-4599-B134-93BE76BE6AE8}" type="slidenum">
              <a:rPr lang="it-IT" altLang="it-IT" sz="1200" b="1">
                <a:solidFill>
                  <a:srgbClr val="EC6400"/>
                </a:solidFill>
              </a:rPr>
              <a:pPr algn="ctr" eaLnBrk="1" hangingPunct="1"/>
              <a:t>2</a:t>
            </a:fld>
            <a:endParaRPr lang="it-IT" altLang="it-IT" sz="1200" b="1" dirty="0">
              <a:solidFill>
                <a:srgbClr val="EC6400"/>
              </a:solidFill>
            </a:endParaRPr>
          </a:p>
        </p:txBody>
      </p:sp>
    </p:spTree>
    <p:extLst>
      <p:ext uri="{BB962C8B-B14F-4D97-AF65-F5344CB8AC3E}">
        <p14:creationId xmlns:p14="http://schemas.microsoft.com/office/powerpoint/2010/main" val="30444091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idx="4294967295"/>
          </p:nvPr>
        </p:nvSpPr>
        <p:spPr>
          <a:xfrm>
            <a:off x="295870" y="44450"/>
            <a:ext cx="8433792" cy="647700"/>
          </a:xfrm>
          <a:prstGeom prst="rect">
            <a:avLst/>
          </a:prstGeom>
          <a:extLst>
            <a:ext uri="{91240B29-F687-4F45-9708-019B960494DF}">
              <a14:hiddenLine xmlns:a14="http://schemas.microsoft.com/office/drawing/2010/main" w="9525">
                <a:solidFill>
                  <a:srgbClr val="000000"/>
                </a:solidFill>
                <a:miter lim="800000"/>
                <a:headEnd/>
                <a:tailEnd/>
              </a14:hiddenLine>
            </a:ext>
          </a:extLst>
        </p:spPr>
        <p:txBody>
          <a:bodyPr/>
          <a:lstStyle/>
          <a:p>
            <a:pPr algn="l" fontAlgn="auto">
              <a:spcAft>
                <a:spcPts val="600"/>
              </a:spcAft>
              <a:defRPr/>
            </a:pPr>
            <a:r>
              <a:rPr lang="uk-UA" sz="3000" b="1" dirty="0" smtClean="0">
                <a:solidFill>
                  <a:srgbClr val="EC6400"/>
                </a:solidFill>
                <a:latin typeface="Century Gothic" panose="020B0502020202020204" pitchFamily="34" charset="0"/>
                <a:ea typeface="+mj-ea"/>
                <a:cs typeface="Arial"/>
              </a:rPr>
              <a:t>Склад та компетенція Наглядової Ради</a:t>
            </a:r>
            <a:endParaRPr lang="uk-UA" sz="3000" b="1" dirty="0">
              <a:solidFill>
                <a:srgbClr val="EC6400"/>
              </a:solidFill>
              <a:latin typeface="Century Gothic" panose="020B0502020202020204" pitchFamily="34" charset="0"/>
              <a:ea typeface="+mj-ea"/>
              <a:cs typeface="Arial"/>
            </a:endParaRPr>
          </a:p>
        </p:txBody>
      </p:sp>
      <p:sp>
        <p:nvSpPr>
          <p:cNvPr id="9" name="Segnaposto numero diapositiva 14"/>
          <p:cNvSpPr>
            <a:spLocks noGrp="1"/>
          </p:cNvSpPr>
          <p:nvPr/>
        </p:nvSpPr>
        <p:spPr bwMode="auto">
          <a:xfrm>
            <a:off x="8729663" y="87313"/>
            <a:ext cx="41433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fld id="{A5647CF0-D2DF-4599-B134-93BE76BE6AE8}" type="slidenum">
              <a:rPr lang="it-IT" altLang="it-IT" sz="1200" b="1">
                <a:solidFill>
                  <a:srgbClr val="EC6400"/>
                </a:solidFill>
              </a:rPr>
              <a:pPr algn="ctr" eaLnBrk="1" hangingPunct="1"/>
              <a:t>3</a:t>
            </a:fld>
            <a:endParaRPr lang="it-IT" altLang="it-IT" sz="1200" b="1">
              <a:solidFill>
                <a:srgbClr val="EC6400"/>
              </a:solidFill>
            </a:endParaRPr>
          </a:p>
        </p:txBody>
      </p:sp>
      <p:sp>
        <p:nvSpPr>
          <p:cNvPr id="4" name="Прямоугольник 3"/>
          <p:cNvSpPr/>
          <p:nvPr/>
        </p:nvSpPr>
        <p:spPr>
          <a:xfrm>
            <a:off x="295870" y="1124744"/>
            <a:ext cx="8640961" cy="3724096"/>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algn="just"/>
            <a:r>
              <a:rPr lang="uk-UA" sz="1100" dirty="0" smtClean="0">
                <a:latin typeface="Century Gothic" panose="020B0502020202020204" pitchFamily="34" charset="0"/>
              </a:rPr>
              <a:t>Протягом 2021 року </a:t>
            </a:r>
            <a:r>
              <a:rPr lang="uk-UA" sz="1100" b="1" dirty="0" smtClean="0">
                <a:latin typeface="Century Gothic" panose="020B0502020202020204" pitchFamily="34" charset="0"/>
              </a:rPr>
              <a:t>у складі Наглядової Ради відбулись наступні зміни</a:t>
            </a:r>
            <a:r>
              <a:rPr lang="uk-UA" sz="1100" dirty="0" smtClean="0">
                <a:latin typeface="Century Gothic" panose="020B0502020202020204" pitchFamily="34" charset="0"/>
              </a:rPr>
              <a:t>, а саме: </a:t>
            </a:r>
          </a:p>
          <a:p>
            <a:pPr algn="just"/>
            <a:endParaRPr lang="uk-UA" sz="1100" dirty="0" smtClean="0">
              <a:latin typeface="Century Gothic" panose="020B0502020202020204" pitchFamily="34" charset="0"/>
            </a:endParaRPr>
          </a:p>
          <a:p>
            <a:pPr algn="just"/>
            <a:r>
              <a:rPr lang="uk-UA" sz="1100" dirty="0">
                <a:latin typeface="Century Gothic" panose="020B0502020202020204" pitchFamily="34" charset="0"/>
              </a:rPr>
              <a:t>З</a:t>
            </a:r>
            <a:r>
              <a:rPr lang="uk-UA" sz="1100" dirty="0" smtClean="0">
                <a:latin typeface="Century Gothic" panose="020B0502020202020204" pitchFamily="34" charset="0"/>
              </a:rPr>
              <a:t> 29.12.2021 року припинено повноваження члена Наглядової Ради п. </a:t>
            </a:r>
            <a:r>
              <a:rPr lang="uk-UA" sz="1100" dirty="0" err="1" smtClean="0">
                <a:latin typeface="Century Gothic" panose="020B0502020202020204" pitchFamily="34" charset="0"/>
              </a:rPr>
              <a:t>Емануеле</a:t>
            </a:r>
            <a:r>
              <a:rPr lang="uk-UA" sz="1100" dirty="0" smtClean="0">
                <a:latin typeface="Century Gothic" panose="020B0502020202020204" pitchFamily="34" charset="0"/>
              </a:rPr>
              <a:t> </a:t>
            </a:r>
            <a:r>
              <a:rPr lang="uk-UA" sz="1100" dirty="0" err="1" smtClean="0">
                <a:latin typeface="Century Gothic" panose="020B0502020202020204" pitchFamily="34" charset="0"/>
              </a:rPr>
              <a:t>Колліні</a:t>
            </a:r>
            <a:r>
              <a:rPr lang="uk-UA" sz="1100" dirty="0" smtClean="0">
                <a:latin typeface="Century Gothic" panose="020B0502020202020204" pitchFamily="34" charset="0"/>
              </a:rPr>
              <a:t>, представника акціонера, за його власним бажанням відповідно до його письмового повідомлення </a:t>
            </a:r>
            <a:r>
              <a:rPr lang="uk-UA" sz="1100" dirty="0" smtClean="0">
                <a:latin typeface="Century Gothic" panose="020B0502020202020204" pitchFamily="34" charset="0"/>
              </a:rPr>
              <a:t>до Банку </a:t>
            </a:r>
            <a:r>
              <a:rPr lang="uk-UA" sz="1100" dirty="0" smtClean="0">
                <a:latin typeface="Century Gothic" panose="020B0502020202020204" pitchFamily="34" charset="0"/>
              </a:rPr>
              <a:t>від 14.12.2021. Станом на дату припинення повноважень </a:t>
            </a:r>
            <a:r>
              <a:rPr lang="uk-UA" sz="1100" dirty="0" smtClean="0">
                <a:latin typeface="Century Gothic" panose="020B0502020202020204" pitchFamily="34" charset="0"/>
              </a:rPr>
              <a:t>п. </a:t>
            </a:r>
            <a:r>
              <a:rPr lang="uk-UA" sz="1100" dirty="0" err="1">
                <a:latin typeface="Century Gothic" panose="020B0502020202020204" pitchFamily="34" charset="0"/>
              </a:rPr>
              <a:t>Емануеле</a:t>
            </a:r>
            <a:r>
              <a:rPr lang="uk-UA" sz="1100" dirty="0">
                <a:latin typeface="Century Gothic" panose="020B0502020202020204" pitchFamily="34" charset="0"/>
              </a:rPr>
              <a:t> </a:t>
            </a:r>
            <a:r>
              <a:rPr lang="uk-UA" sz="1100" dirty="0" err="1">
                <a:latin typeface="Century Gothic" panose="020B0502020202020204" pitchFamily="34" charset="0"/>
              </a:rPr>
              <a:t>Колліні</a:t>
            </a:r>
            <a:r>
              <a:rPr lang="uk-UA" sz="1100" dirty="0">
                <a:latin typeface="Century Gothic" panose="020B0502020202020204" pitchFamily="34" charset="0"/>
              </a:rPr>
              <a:t> не </a:t>
            </a:r>
            <a:r>
              <a:rPr lang="uk-UA" sz="1100" dirty="0" smtClean="0">
                <a:latin typeface="Century Gothic" panose="020B0502020202020204" pitchFamily="34" charset="0"/>
              </a:rPr>
              <a:t>було обрано жодної особи, яка замінила б </a:t>
            </a:r>
            <a:r>
              <a:rPr lang="uk-UA" sz="1100" dirty="0" smtClean="0">
                <a:latin typeface="Century Gothic" panose="020B0502020202020204" pitchFamily="34" charset="0"/>
              </a:rPr>
              <a:t>його на посаді</a:t>
            </a:r>
            <a:r>
              <a:rPr lang="uk-UA" sz="1100" dirty="0" smtClean="0">
                <a:latin typeface="Century Gothic" panose="020B0502020202020204" pitchFamily="34" charset="0"/>
              </a:rPr>
              <a:t>.</a:t>
            </a:r>
          </a:p>
          <a:p>
            <a:pPr algn="just"/>
            <a:r>
              <a:rPr lang="uk-UA" sz="1100" dirty="0" smtClean="0">
                <a:latin typeface="Century Gothic" panose="020B0502020202020204" pitchFamily="34" charset="0"/>
              </a:rPr>
              <a:t> </a:t>
            </a:r>
          </a:p>
          <a:p>
            <a:pPr algn="just"/>
            <a:r>
              <a:rPr lang="uk-UA" sz="1100" dirty="0" smtClean="0">
                <a:latin typeface="Century Gothic" panose="020B0502020202020204" pitchFamily="34" charset="0"/>
              </a:rPr>
              <a:t>Члени Наглядової Ради не входять до складу Правління Банку; вони не обіймають інші посади в Банку на умовах трудового договору (контракту) та не надають інші послуги Банку, окрім послуг </a:t>
            </a:r>
            <a:r>
              <a:rPr lang="uk-UA" sz="1100" dirty="0" smtClean="0">
                <a:latin typeface="Century Gothic" panose="020B0502020202020204" pitchFamily="34" charset="0"/>
              </a:rPr>
              <a:t>члена </a:t>
            </a:r>
            <a:r>
              <a:rPr lang="uk-UA" sz="1100" dirty="0" smtClean="0">
                <a:latin typeface="Century Gothic" panose="020B0502020202020204" pitchFamily="34" charset="0"/>
              </a:rPr>
              <a:t>Наглядової Ради Банку, відповідно до цивільно-правових договорів, укладених з ними.</a:t>
            </a:r>
          </a:p>
          <a:p>
            <a:pPr algn="just"/>
            <a:endParaRPr lang="uk-UA" sz="1100" b="1" dirty="0">
              <a:latin typeface="Century Gothic" panose="020B0502020202020204" pitchFamily="34" charset="0"/>
            </a:endParaRPr>
          </a:p>
          <a:p>
            <a:pPr algn="just"/>
            <a:r>
              <a:rPr lang="uk-UA" sz="1100" b="1" dirty="0" smtClean="0">
                <a:latin typeface="Century Gothic" panose="020B0502020202020204" pitchFamily="34" charset="0"/>
              </a:rPr>
              <a:t>Відповідно до статті 39 Закону України «Про банки і банківську діяльність» Наглядова Рада Банку більш як на одну третину складається з незалежних директорів </a:t>
            </a:r>
            <a:r>
              <a:rPr lang="uk-UA" sz="1100" dirty="0" smtClean="0">
                <a:latin typeface="Century Gothic" panose="020B0502020202020204" pitchFamily="34" charset="0"/>
              </a:rPr>
              <a:t>(загалом три незалежних директора). </a:t>
            </a:r>
          </a:p>
          <a:p>
            <a:pPr algn="just"/>
            <a:endParaRPr lang="uk-UA" sz="1100" dirty="0" smtClean="0">
              <a:latin typeface="Century Gothic" panose="020B0502020202020204" pitchFamily="34" charset="0"/>
            </a:endParaRPr>
          </a:p>
          <a:p>
            <a:pPr algn="just">
              <a:spcAft>
                <a:spcPts val="600"/>
              </a:spcAft>
            </a:pPr>
            <a:r>
              <a:rPr lang="uk-UA" sz="1100" dirty="0" smtClean="0">
                <a:latin typeface="Century Gothic" panose="020B0502020202020204" pitchFamily="34" charset="0"/>
              </a:rPr>
              <a:t>Персональний </a:t>
            </a:r>
            <a:r>
              <a:rPr lang="uk-UA" sz="1100" dirty="0">
                <a:latin typeface="Century Gothic" panose="020B0502020202020204" pitchFamily="34" charset="0"/>
              </a:rPr>
              <a:t>розподіл функцій </a:t>
            </a:r>
            <a:r>
              <a:rPr lang="uk-UA" sz="1100" dirty="0" smtClean="0">
                <a:latin typeface="Century Gothic" panose="020B0502020202020204" pitchFamily="34" charset="0"/>
              </a:rPr>
              <a:t>та </a:t>
            </a:r>
            <a:r>
              <a:rPr lang="uk-UA" sz="1100" dirty="0">
                <a:latin typeface="Century Gothic" panose="020B0502020202020204" pitchFamily="34" charset="0"/>
              </a:rPr>
              <a:t>повноважень </a:t>
            </a:r>
            <a:r>
              <a:rPr lang="uk-UA" sz="1100" dirty="0" smtClean="0">
                <a:latin typeface="Century Gothic" panose="020B0502020202020204" pitchFamily="34" charset="0"/>
              </a:rPr>
              <a:t>членів </a:t>
            </a:r>
            <a:r>
              <a:rPr lang="uk-UA" sz="1100" dirty="0">
                <a:latin typeface="Century Gothic" panose="020B0502020202020204" pitchFamily="34" charset="0"/>
              </a:rPr>
              <a:t>Наглядової Ради здійснюється рішенням Наглядової Ради. Повноваження (права та обов’язки), функції та відповідальність Наглядової Ради </a:t>
            </a:r>
            <a:r>
              <a:rPr lang="uk-UA" sz="1100" dirty="0" smtClean="0">
                <a:latin typeface="Century Gothic" panose="020B0502020202020204" pitchFamily="34" charset="0"/>
              </a:rPr>
              <a:t>та </a:t>
            </a:r>
            <a:r>
              <a:rPr lang="uk-UA" sz="1100" dirty="0">
                <a:latin typeface="Century Gothic" panose="020B0502020202020204" pitchFamily="34" charset="0"/>
              </a:rPr>
              <a:t>її комітетів переглядаються за необхідності у випадку внесення змін до законодавства </a:t>
            </a:r>
            <a:r>
              <a:rPr lang="uk-UA" sz="1100" dirty="0" smtClean="0">
                <a:latin typeface="Century Gothic" panose="020B0502020202020204" pitchFamily="34" charset="0"/>
              </a:rPr>
              <a:t>України з </a:t>
            </a:r>
            <a:r>
              <a:rPr lang="uk-UA" sz="1100" dirty="0">
                <a:latin typeface="Century Gothic" panose="020B0502020202020204" pitchFamily="34" charset="0"/>
              </a:rPr>
              <a:t>метою впровадження актуальних вимог міжнародного права з питань корпоративного управління, а також у зв’язку зі зміною Стратегії розвитку банку в цілому, змінами в організаційній структурі Банку тощо</a:t>
            </a:r>
            <a:r>
              <a:rPr lang="uk-UA" sz="1100" dirty="0" smtClean="0">
                <a:latin typeface="Century Gothic" panose="020B0502020202020204" pitchFamily="34" charset="0"/>
              </a:rPr>
              <a:t>. </a:t>
            </a:r>
          </a:p>
          <a:p>
            <a:pPr algn="just"/>
            <a:endParaRPr lang="uk-UA" sz="1100" dirty="0">
              <a:latin typeface="Century Gothic" panose="020B0502020202020204" pitchFamily="34" charset="0"/>
            </a:endParaRPr>
          </a:p>
          <a:p>
            <a:pPr algn="just"/>
            <a:r>
              <a:rPr lang="uk-UA" sz="1100" dirty="0" smtClean="0">
                <a:latin typeface="Century Gothic" panose="020B0502020202020204" pitchFamily="34" charset="0"/>
              </a:rPr>
              <a:t>Таким чином, нову редакцію Положення про Наглядову Раду було затверджено Рішенням Єдиного акціонера від 14 січня 2022 року.</a:t>
            </a:r>
            <a:endParaRPr lang="uk-UA" sz="1100" dirty="0">
              <a:latin typeface="Century Gothic" panose="020B0502020202020204" pitchFamily="34" charset="0"/>
            </a:endParaRPr>
          </a:p>
        </p:txBody>
      </p:sp>
    </p:spTree>
    <p:extLst>
      <p:ext uri="{BB962C8B-B14F-4D97-AF65-F5344CB8AC3E}">
        <p14:creationId xmlns:p14="http://schemas.microsoft.com/office/powerpoint/2010/main" val="3322522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idx="4294967295"/>
          </p:nvPr>
        </p:nvSpPr>
        <p:spPr>
          <a:xfrm>
            <a:off x="179512" y="44450"/>
            <a:ext cx="8050088" cy="647700"/>
          </a:xfrm>
          <a:prstGeom prst="rect">
            <a:avLst/>
          </a:prstGeom>
          <a:extLst>
            <a:ext uri="{91240B29-F687-4F45-9708-019B960494DF}">
              <a14:hiddenLine xmlns:a14="http://schemas.microsoft.com/office/drawing/2010/main" w="9525">
                <a:solidFill>
                  <a:srgbClr val="000000"/>
                </a:solidFill>
                <a:miter lim="800000"/>
                <a:headEnd/>
                <a:tailEnd/>
              </a14:hiddenLine>
            </a:ext>
          </a:extLst>
        </p:spPr>
        <p:txBody>
          <a:bodyPr/>
          <a:lstStyle/>
          <a:p>
            <a:pPr algn="l" fontAlgn="auto">
              <a:spcAft>
                <a:spcPts val="0"/>
              </a:spcAft>
              <a:defRPr/>
            </a:pPr>
            <a:r>
              <a:rPr lang="uk-UA" sz="3000" b="1" dirty="0" smtClean="0">
                <a:solidFill>
                  <a:srgbClr val="EC6400"/>
                </a:solidFill>
                <a:latin typeface="Century Gothic" panose="020B0502020202020204" pitchFamily="34" charset="0"/>
                <a:ea typeface="+mj-ea"/>
                <a:cs typeface="Arial"/>
              </a:rPr>
              <a:t>Склад та компетенція Наглядової Ради</a:t>
            </a:r>
            <a:endParaRPr lang="uk-UA" sz="3000" b="1" dirty="0">
              <a:solidFill>
                <a:srgbClr val="EC6400"/>
              </a:solidFill>
              <a:latin typeface="Century Gothic" panose="020B0502020202020204" pitchFamily="34" charset="0"/>
              <a:ea typeface="+mj-ea"/>
              <a:cs typeface="Arial"/>
            </a:endParaRPr>
          </a:p>
        </p:txBody>
      </p:sp>
      <p:sp>
        <p:nvSpPr>
          <p:cNvPr id="9" name="Segnaposto numero diapositiva 14"/>
          <p:cNvSpPr>
            <a:spLocks noGrp="1"/>
          </p:cNvSpPr>
          <p:nvPr/>
        </p:nvSpPr>
        <p:spPr bwMode="auto">
          <a:xfrm>
            <a:off x="8729663" y="87313"/>
            <a:ext cx="41433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fld id="{A5647CF0-D2DF-4599-B134-93BE76BE6AE8}" type="slidenum">
              <a:rPr lang="it-IT" altLang="it-IT" sz="1200" b="1">
                <a:solidFill>
                  <a:srgbClr val="EC6400"/>
                </a:solidFill>
              </a:rPr>
              <a:pPr algn="ctr" eaLnBrk="1" hangingPunct="1"/>
              <a:t>4</a:t>
            </a:fld>
            <a:endParaRPr lang="it-IT" altLang="it-IT" sz="1200" b="1">
              <a:solidFill>
                <a:srgbClr val="EC6400"/>
              </a:solidFill>
            </a:endParaRPr>
          </a:p>
        </p:txBody>
      </p:sp>
      <p:sp>
        <p:nvSpPr>
          <p:cNvPr id="2" name="Прямоугольник 1"/>
          <p:cNvSpPr/>
          <p:nvPr/>
        </p:nvSpPr>
        <p:spPr>
          <a:xfrm>
            <a:off x="223070" y="980728"/>
            <a:ext cx="8478143" cy="3447098"/>
          </a:xfrm>
          <a:prstGeom prst="rect">
            <a:avLst/>
          </a:prstGeom>
        </p:spPr>
        <p:txBody>
          <a:bodyPr wrap="square">
            <a:spAutoFit/>
          </a:bodyPr>
          <a:lstStyle/>
          <a:p>
            <a:pPr algn="just">
              <a:spcAft>
                <a:spcPts val="600"/>
              </a:spcAft>
            </a:pPr>
            <a:r>
              <a:rPr lang="uk-UA" sz="1100" dirty="0" smtClean="0">
                <a:solidFill>
                  <a:schemeClr val="tx1"/>
                </a:solidFill>
                <a:latin typeface="Century Gothic" panose="020B0502020202020204" pitchFamily="34" charset="0"/>
              </a:rPr>
              <a:t>У 2020 році було створено </a:t>
            </a:r>
            <a:r>
              <a:rPr lang="uk-UA" sz="1100" b="1" dirty="0" smtClean="0">
                <a:solidFill>
                  <a:schemeClr val="tx1"/>
                </a:solidFill>
                <a:latin typeface="Century Gothic" panose="020B0502020202020204" pitchFamily="34" charset="0"/>
              </a:rPr>
              <a:t>комітет </a:t>
            </a:r>
            <a:r>
              <a:rPr lang="uk-UA" sz="1100" b="1" dirty="0" smtClean="0">
                <a:solidFill>
                  <a:schemeClr val="tx1"/>
                </a:solidFill>
                <a:latin typeface="Century Gothic" panose="020B0502020202020204" pitchFamily="34" charset="0"/>
              </a:rPr>
              <a:t>з питань аудиту</a:t>
            </a:r>
            <a:r>
              <a:rPr lang="uk-UA" sz="1100" dirty="0" smtClean="0">
                <a:solidFill>
                  <a:schemeClr val="tx1"/>
                </a:solidFill>
                <a:latin typeface="Century Gothic" panose="020B0502020202020204" pitchFamily="34" charset="0"/>
              </a:rPr>
              <a:t> та </a:t>
            </a:r>
            <a:r>
              <a:rPr lang="uk-UA" sz="1100" b="1" dirty="0" smtClean="0">
                <a:solidFill>
                  <a:schemeClr val="tx1"/>
                </a:solidFill>
                <a:latin typeface="Century Gothic" panose="020B0502020202020204" pitchFamily="34" charset="0"/>
              </a:rPr>
              <a:t>комітет </a:t>
            </a:r>
            <a:r>
              <a:rPr lang="uk-UA" sz="1100" b="1" dirty="0" smtClean="0">
                <a:solidFill>
                  <a:schemeClr val="tx1"/>
                </a:solidFill>
                <a:latin typeface="Century Gothic" panose="020B0502020202020204" pitchFamily="34" charset="0"/>
              </a:rPr>
              <a:t>з управління ризиками Наглядової </a:t>
            </a:r>
            <a:r>
              <a:rPr lang="uk-UA" sz="1100" b="1" dirty="0">
                <a:solidFill>
                  <a:schemeClr val="tx1"/>
                </a:solidFill>
                <a:latin typeface="Century Gothic" panose="020B0502020202020204" pitchFamily="34" charset="0"/>
              </a:rPr>
              <a:t>Р</a:t>
            </a:r>
            <a:r>
              <a:rPr lang="uk-UA" sz="1100" b="1" dirty="0" smtClean="0">
                <a:solidFill>
                  <a:schemeClr val="tx1"/>
                </a:solidFill>
                <a:latin typeface="Century Gothic" panose="020B0502020202020204" pitchFamily="34" charset="0"/>
              </a:rPr>
              <a:t>ади</a:t>
            </a:r>
            <a:r>
              <a:rPr lang="uk-UA" sz="1100" b="1" dirty="0">
                <a:solidFill>
                  <a:schemeClr val="tx1"/>
                </a:solidFill>
                <a:latin typeface="Century Gothic" panose="020B0502020202020204" pitchFamily="34" charset="0"/>
              </a:rPr>
              <a:t>. </a:t>
            </a:r>
            <a:r>
              <a:rPr lang="uk-UA" sz="1100" dirty="0" smtClean="0">
                <a:solidFill>
                  <a:schemeClr val="tx1"/>
                </a:solidFill>
                <a:latin typeface="Century Gothic" panose="020B0502020202020204" pitchFamily="34" charset="0"/>
              </a:rPr>
              <a:t>Комітети  Наглядової ради є робочими органами Наглядової Ради, які мають на меті глибоке вивчення питань, що підлягають розгляду і затвердженню Наглядовою Радою. Комітети Наглядової Ради </a:t>
            </a:r>
            <a:r>
              <a:rPr lang="uk-UA" sz="1100" b="1" dirty="0" smtClean="0">
                <a:solidFill>
                  <a:schemeClr val="tx1"/>
                </a:solidFill>
                <a:latin typeface="Century Gothic" panose="020B0502020202020204" pitchFamily="34" charset="0"/>
              </a:rPr>
              <a:t>очолюють незалежні члени Наглядової Ради.</a:t>
            </a:r>
          </a:p>
          <a:p>
            <a:pPr algn="just">
              <a:spcAft>
                <a:spcPts val="600"/>
              </a:spcAft>
            </a:pPr>
            <a:r>
              <a:rPr lang="uk-UA" sz="1100" dirty="0" smtClean="0">
                <a:solidFill>
                  <a:schemeClr val="tx1"/>
                </a:solidFill>
                <a:latin typeface="Century Gothic" panose="020B0502020202020204" pitchFamily="34" charset="0"/>
              </a:rPr>
              <a:t>Наглядова Рада має право перевірки бухгалтерських даних та виконання будь-яких управлінських функцій Банку, документів та звітів Банку з питань управління, ведення документації щодо діяльності Банку. Наглядова Рада перевіряє щорічні фінансові звіти, включаючи пропозиції щодо розподілу прибутку та щорічний звіт Правління, та подає свої пропозиції щодо цього на розгляд Загальних </a:t>
            </a:r>
            <a:r>
              <a:rPr lang="uk-UA" sz="1100" dirty="0" smtClean="0">
                <a:solidFill>
                  <a:schemeClr val="tx1"/>
                </a:solidFill>
                <a:latin typeface="Century Gothic" panose="020B0502020202020204" pitchFamily="34" charset="0"/>
              </a:rPr>
              <a:t>зборів акціонерів</a:t>
            </a:r>
            <a:r>
              <a:rPr lang="uk-UA" sz="1100" dirty="0" smtClean="0">
                <a:solidFill>
                  <a:schemeClr val="tx1"/>
                </a:solidFill>
                <a:latin typeface="Century Gothic" panose="020B0502020202020204" pitchFamily="34" charset="0"/>
              </a:rPr>
              <a:t>. Наглядова Рада має інші права, визначені Статутом Банку, Положенням про Наглядову Раду Банку та внутрішніми нормативними документами Банку. Голова та члени Наглядової </a:t>
            </a:r>
            <a:r>
              <a:rPr lang="uk-UA" sz="1100" dirty="0" smtClean="0">
                <a:solidFill>
                  <a:schemeClr val="tx1"/>
                </a:solidFill>
                <a:latin typeface="Century Gothic" panose="020B0502020202020204" pitchFamily="34" charset="0"/>
              </a:rPr>
              <a:t>Ради </a:t>
            </a:r>
            <a:r>
              <a:rPr lang="uk-UA" sz="1100" dirty="0" smtClean="0">
                <a:solidFill>
                  <a:schemeClr val="tx1"/>
                </a:solidFill>
                <a:latin typeface="Century Gothic" panose="020B0502020202020204" pitchFamily="34" charset="0"/>
              </a:rPr>
              <a:t>несуть персональну відповідальність за виконання покладених на них обов'язків. Член Наглядової Ради не може передавати свої повноваження іншій особі.</a:t>
            </a:r>
          </a:p>
          <a:p>
            <a:pPr algn="just">
              <a:spcAft>
                <a:spcPts val="600"/>
              </a:spcAft>
            </a:pPr>
            <a:r>
              <a:rPr lang="uk-UA" sz="1100" dirty="0" smtClean="0">
                <a:solidFill>
                  <a:schemeClr val="tx1"/>
                </a:solidFill>
                <a:latin typeface="Century Gothic" panose="020B0502020202020204" pitchFamily="34" charset="0"/>
              </a:rPr>
              <a:t>Додаткові функції та повноваження членів/голів комітетів Наглядової Ради Банку визначені в Положеннях про відповідні комітети. </a:t>
            </a:r>
          </a:p>
          <a:p>
            <a:pPr algn="just">
              <a:spcAft>
                <a:spcPts val="600"/>
              </a:spcAft>
            </a:pPr>
            <a:r>
              <a:rPr lang="uk-UA" sz="1100" dirty="0" smtClean="0">
                <a:solidFill>
                  <a:schemeClr val="tx1"/>
                </a:solidFill>
                <a:latin typeface="Century Gothic" panose="020B0502020202020204" pitchFamily="34" charset="0"/>
              </a:rPr>
              <a:t>Банк складає </a:t>
            </a:r>
            <a:r>
              <a:rPr lang="uk-UA" sz="1100" b="1" dirty="0" smtClean="0">
                <a:solidFill>
                  <a:schemeClr val="tx1"/>
                </a:solidFill>
                <a:latin typeface="Century Gothic" panose="020B0502020202020204" pitchFamily="34" charset="0"/>
              </a:rPr>
              <a:t>план засідань на рік та річний План діяльності для Наглядової Ради</a:t>
            </a:r>
            <a:r>
              <a:rPr lang="uk-UA" sz="1100" dirty="0" smtClean="0">
                <a:solidFill>
                  <a:schemeClr val="tx1"/>
                </a:solidFill>
                <a:latin typeface="Century Gothic" panose="020B0502020202020204" pitchFamily="34" charset="0"/>
              </a:rPr>
              <a:t> Банку. Засідання Наглядової Ради скликаються в міру необхідності, але не рідше одного разу на квартал.</a:t>
            </a:r>
          </a:p>
          <a:p>
            <a:pPr algn="just">
              <a:spcAft>
                <a:spcPts val="600"/>
              </a:spcAft>
            </a:pPr>
            <a:r>
              <a:rPr lang="uk-UA" sz="1100" dirty="0" smtClean="0">
                <a:solidFill>
                  <a:schemeClr val="tx1"/>
                </a:solidFill>
                <a:latin typeface="Century Gothic" panose="020B0502020202020204" pitchFamily="34" charset="0"/>
              </a:rPr>
              <a:t>Переважну </a:t>
            </a:r>
            <a:r>
              <a:rPr lang="uk-UA" sz="1100" dirty="0" smtClean="0">
                <a:solidFill>
                  <a:schemeClr val="tx1"/>
                </a:solidFill>
                <a:latin typeface="Century Gothic" panose="020B0502020202020204" pitchFamily="34" charset="0"/>
              </a:rPr>
              <a:t>більшість засідань Наглядової Ради Банку було проведено за участі всіх членів Наглядової Ради Банку. Виняток становить перебування членів </a:t>
            </a:r>
            <a:r>
              <a:rPr lang="uk-UA" sz="1100" dirty="0" smtClean="0">
                <a:solidFill>
                  <a:schemeClr val="tx1"/>
                </a:solidFill>
                <a:latin typeface="Century Gothic" panose="020B0502020202020204" pitchFamily="34" charset="0"/>
              </a:rPr>
              <a:t>Наглядової Ради </a:t>
            </a:r>
            <a:r>
              <a:rPr lang="uk-UA" sz="1100" dirty="0" smtClean="0">
                <a:solidFill>
                  <a:schemeClr val="tx1"/>
                </a:solidFill>
                <a:latin typeface="Century Gothic" panose="020B0502020202020204" pitchFamily="34" charset="0"/>
              </a:rPr>
              <a:t>у відпустці, відрядженні або на лікарняному. Рішення Наглядової Ради з усіх питань приймаються простою більшістю голосів членів Наглядової Ради, які беруть участь у </a:t>
            </a:r>
            <a:r>
              <a:rPr lang="uk-UA" sz="1100" dirty="0" smtClean="0">
                <a:solidFill>
                  <a:schemeClr val="tx1"/>
                </a:solidFill>
                <a:latin typeface="Century Gothic" panose="020B0502020202020204" pitchFamily="34" charset="0"/>
              </a:rPr>
              <a:t>засіданні </a:t>
            </a:r>
            <a:r>
              <a:rPr lang="uk-UA" sz="1100" dirty="0" smtClean="0">
                <a:solidFill>
                  <a:schemeClr val="tx1"/>
                </a:solidFill>
                <a:latin typeface="Century Gothic" panose="020B0502020202020204" pitchFamily="34" charset="0"/>
              </a:rPr>
              <a:t>та мають право голосу.</a:t>
            </a:r>
            <a:endParaRPr lang="ru-RU" sz="1100"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7001901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idx="4294967295"/>
          </p:nvPr>
        </p:nvSpPr>
        <p:spPr>
          <a:xfrm>
            <a:off x="0" y="87313"/>
            <a:ext cx="8229600" cy="647700"/>
          </a:xfrm>
          <a:prstGeom prst="rect">
            <a:avLst/>
          </a:prstGeom>
          <a:extLst>
            <a:ext uri="{91240B29-F687-4F45-9708-019B960494DF}">
              <a14:hiddenLine xmlns:a14="http://schemas.microsoft.com/office/drawing/2010/main" w="9525">
                <a:solidFill>
                  <a:srgbClr val="000000"/>
                </a:solidFill>
                <a:miter lim="800000"/>
                <a:headEnd/>
                <a:tailEnd/>
              </a14:hiddenLine>
            </a:ext>
          </a:extLst>
        </p:spPr>
        <p:txBody>
          <a:bodyPr/>
          <a:lstStyle/>
          <a:p>
            <a:pPr algn="l" fontAlgn="auto">
              <a:spcAft>
                <a:spcPts val="0"/>
              </a:spcAft>
              <a:defRPr/>
            </a:pPr>
            <a:r>
              <a:rPr lang="en-US" sz="3000" b="1" dirty="0">
                <a:solidFill>
                  <a:srgbClr val="EC6400"/>
                </a:solidFill>
                <a:latin typeface="Arial"/>
                <a:ea typeface="+mj-ea"/>
                <a:cs typeface="Arial"/>
              </a:rPr>
              <a:t> </a:t>
            </a:r>
            <a:r>
              <a:rPr lang="en-US" sz="3000" b="1" dirty="0" smtClean="0">
                <a:solidFill>
                  <a:srgbClr val="EC6400"/>
                </a:solidFill>
                <a:latin typeface="Arial"/>
                <a:ea typeface="+mj-ea"/>
                <a:cs typeface="Arial"/>
              </a:rPr>
              <a:t>  </a:t>
            </a:r>
            <a:r>
              <a:rPr lang="uk-UA" sz="3000" b="1" dirty="0" smtClean="0">
                <a:solidFill>
                  <a:srgbClr val="EC6400"/>
                </a:solidFill>
                <a:latin typeface="Arial"/>
                <a:ea typeface="+mj-ea"/>
                <a:cs typeface="Arial"/>
              </a:rPr>
              <a:t>Облік відвідування</a:t>
            </a:r>
            <a:endParaRPr lang="uk-UA" sz="3000" b="1" dirty="0">
              <a:solidFill>
                <a:srgbClr val="EC6400"/>
              </a:solidFill>
              <a:latin typeface="Century Gothic" panose="020B0502020202020204" pitchFamily="34" charset="0"/>
              <a:ea typeface="+mj-ea"/>
              <a:cs typeface="Arial"/>
            </a:endParaRPr>
          </a:p>
        </p:txBody>
      </p:sp>
      <p:sp>
        <p:nvSpPr>
          <p:cNvPr id="9" name="Segnaposto numero diapositiva 14"/>
          <p:cNvSpPr>
            <a:spLocks noGrp="1"/>
          </p:cNvSpPr>
          <p:nvPr/>
        </p:nvSpPr>
        <p:spPr bwMode="auto">
          <a:xfrm>
            <a:off x="8729663" y="87313"/>
            <a:ext cx="41433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fld id="{A5647CF0-D2DF-4599-B134-93BE76BE6AE8}" type="slidenum">
              <a:rPr lang="it-IT" altLang="it-IT" sz="1200" b="1">
                <a:solidFill>
                  <a:srgbClr val="EC6400"/>
                </a:solidFill>
              </a:rPr>
              <a:pPr algn="ctr" eaLnBrk="1" hangingPunct="1"/>
              <a:t>5</a:t>
            </a:fld>
            <a:endParaRPr lang="it-IT" altLang="it-IT" sz="1200" b="1">
              <a:solidFill>
                <a:srgbClr val="EC6400"/>
              </a:solidFill>
            </a:endParaRPr>
          </a:p>
        </p:txBody>
      </p:sp>
      <p:sp>
        <p:nvSpPr>
          <p:cNvPr id="6" name="Прямоугольник 5"/>
          <p:cNvSpPr/>
          <p:nvPr/>
        </p:nvSpPr>
        <p:spPr>
          <a:xfrm>
            <a:off x="323528" y="2132856"/>
            <a:ext cx="3456384" cy="274370"/>
          </a:xfrm>
          <a:prstGeom prst="rect">
            <a:avLst/>
          </a:prstGeom>
        </p:spPr>
        <p:txBody>
          <a:bodyPr wrap="square">
            <a:spAutoFit/>
          </a:bodyPr>
          <a:lstStyle/>
          <a:p>
            <a:pPr>
              <a:lnSpc>
                <a:spcPct val="150000"/>
              </a:lnSpc>
            </a:pPr>
            <a:endParaRPr lang="en-US" sz="900" dirty="0">
              <a:solidFill>
                <a:schemeClr val="tx1"/>
              </a:solidFill>
            </a:endParaRPr>
          </a:p>
        </p:txBody>
      </p:sp>
      <p:sp>
        <p:nvSpPr>
          <p:cNvPr id="12" name="Прямоугольник 11"/>
          <p:cNvSpPr/>
          <p:nvPr/>
        </p:nvSpPr>
        <p:spPr>
          <a:xfrm>
            <a:off x="323528" y="620688"/>
            <a:ext cx="8107377" cy="5086008"/>
          </a:xfrm>
          <a:prstGeom prst="rect">
            <a:avLst/>
          </a:prstGeom>
        </p:spPr>
        <p:txBody>
          <a:bodyPr wrap="square">
            <a:spAutoFit/>
          </a:bodyPr>
          <a:lstStyle/>
          <a:p>
            <a:r>
              <a:rPr lang="uk-UA" sz="1100" b="1" dirty="0" smtClean="0">
                <a:solidFill>
                  <a:schemeClr val="tx1"/>
                </a:solidFill>
                <a:latin typeface="Century Gothic" panose="020B0502020202020204" pitchFamily="34" charset="0"/>
              </a:rPr>
              <a:t>В 2021 році, було проведено 18 засідань Наглядової Ради:</a:t>
            </a:r>
          </a:p>
          <a:p>
            <a:r>
              <a:rPr lang="uk-UA" sz="1100" dirty="0" smtClean="0">
                <a:solidFill>
                  <a:schemeClr val="tx1"/>
                </a:solidFill>
                <a:latin typeface="Century Gothic" panose="020B0502020202020204" pitchFamily="34" charset="0"/>
              </a:rPr>
              <a:t>-   шляхом особистої присутності або відео-конференції: 12</a:t>
            </a:r>
          </a:p>
          <a:p>
            <a:pPr marL="171450" indent="-171450">
              <a:buFontTx/>
              <a:buChar char="-"/>
            </a:pPr>
            <a:r>
              <a:rPr lang="uk-UA" sz="1100" dirty="0" smtClean="0">
                <a:solidFill>
                  <a:schemeClr val="tx1"/>
                </a:solidFill>
                <a:latin typeface="Century Gothic" panose="020B0502020202020204" pitchFamily="34" charset="0"/>
              </a:rPr>
              <a:t>шляхом електронного листування: 6</a:t>
            </a:r>
          </a:p>
          <a:p>
            <a:endParaRPr lang="uk-UA" sz="1100" dirty="0" smtClean="0">
              <a:solidFill>
                <a:schemeClr val="tx1"/>
              </a:solidFill>
              <a:latin typeface="Century Gothic" panose="020B0502020202020204" pitchFamily="34" charset="0"/>
            </a:endParaRPr>
          </a:p>
          <a:p>
            <a:pPr lvl="0"/>
            <a:r>
              <a:rPr lang="uk-UA" sz="1100" b="1" dirty="0" smtClean="0">
                <a:solidFill>
                  <a:schemeClr val="tx1"/>
                </a:solidFill>
                <a:latin typeface="Century Gothic" panose="020B0502020202020204" pitchFamily="34" charset="0"/>
              </a:rPr>
              <a:t>п. </a:t>
            </a:r>
            <a:r>
              <a:rPr lang="uk-UA" sz="1100" b="1" dirty="0" err="1" smtClean="0">
                <a:solidFill>
                  <a:schemeClr val="tx1"/>
                </a:solidFill>
                <a:latin typeface="Century Gothic" panose="020B0502020202020204" pitchFamily="34" charset="0"/>
              </a:rPr>
              <a:t>Еціо</a:t>
            </a:r>
            <a:r>
              <a:rPr lang="uk-UA" sz="1100" b="1" dirty="0" smtClean="0">
                <a:solidFill>
                  <a:schemeClr val="tx1"/>
                </a:solidFill>
                <a:latin typeface="Century Gothic" panose="020B0502020202020204" pitchFamily="34" charset="0"/>
              </a:rPr>
              <a:t> </a:t>
            </a:r>
            <a:r>
              <a:rPr lang="uk-UA" sz="1100" b="1" dirty="0" err="1" smtClean="0">
                <a:solidFill>
                  <a:schemeClr val="tx1"/>
                </a:solidFill>
                <a:latin typeface="Century Gothic" panose="020B0502020202020204" pitchFamily="34" charset="0"/>
              </a:rPr>
              <a:t>Салваї</a:t>
            </a:r>
            <a:r>
              <a:rPr lang="uk-UA" sz="1100" b="1" dirty="0" smtClean="0">
                <a:solidFill>
                  <a:schemeClr val="tx1"/>
                </a:solidFill>
                <a:latin typeface="Century Gothic" panose="020B0502020202020204" pitchFamily="34" charset="0"/>
              </a:rPr>
              <a:t>, </a:t>
            </a:r>
            <a:r>
              <a:rPr lang="uk-UA" sz="1100" dirty="0" smtClean="0">
                <a:solidFill>
                  <a:schemeClr val="tx1"/>
                </a:solidFill>
                <a:latin typeface="Century Gothic" panose="020B0502020202020204" pitchFamily="34" charset="0"/>
              </a:rPr>
              <a:t>Голова Наглядової Ради,</a:t>
            </a:r>
          </a:p>
          <a:p>
            <a:pPr lvl="0"/>
            <a:r>
              <a:rPr lang="uk-UA" sz="1100" dirty="0" smtClean="0">
                <a:solidFill>
                  <a:schemeClr val="tx1"/>
                </a:solidFill>
                <a:latin typeface="Century Gothic" panose="020B0502020202020204" pitchFamily="34" charset="0"/>
              </a:rPr>
              <a:t>був присутній на 18 з 18 засідань Наглядової Ради </a:t>
            </a:r>
          </a:p>
          <a:p>
            <a:r>
              <a:rPr lang="uk-UA" sz="1100" dirty="0" smtClean="0">
                <a:solidFill>
                  <a:schemeClr val="tx1"/>
                </a:solidFill>
                <a:latin typeface="Century Gothic" panose="020B0502020202020204" pitchFamily="34" charset="0"/>
              </a:rPr>
              <a:t> </a:t>
            </a:r>
          </a:p>
          <a:p>
            <a:pPr lvl="0"/>
            <a:r>
              <a:rPr lang="uk-UA" sz="1100" b="1" dirty="0" smtClean="0">
                <a:solidFill>
                  <a:schemeClr val="tx1"/>
                </a:solidFill>
                <a:latin typeface="Century Gothic" panose="020B0502020202020204" pitchFamily="34" charset="0"/>
              </a:rPr>
              <a:t>п. </a:t>
            </a:r>
            <a:r>
              <a:rPr lang="uk-UA" sz="1100" b="1" dirty="0" err="1" smtClean="0">
                <a:solidFill>
                  <a:schemeClr val="tx1"/>
                </a:solidFill>
                <a:latin typeface="Century Gothic" panose="020B0502020202020204" pitchFamily="34" charset="0"/>
              </a:rPr>
              <a:t>Коррадо</a:t>
            </a:r>
            <a:r>
              <a:rPr lang="uk-UA" sz="1100" b="1" dirty="0" smtClean="0">
                <a:solidFill>
                  <a:schemeClr val="tx1"/>
                </a:solidFill>
                <a:latin typeface="Century Gothic" panose="020B0502020202020204" pitchFamily="34" charset="0"/>
              </a:rPr>
              <a:t> </a:t>
            </a:r>
            <a:r>
              <a:rPr lang="uk-UA" sz="1100" b="1" dirty="0" err="1" smtClean="0">
                <a:solidFill>
                  <a:schemeClr val="tx1"/>
                </a:solidFill>
                <a:latin typeface="Century Gothic" panose="020B0502020202020204" pitchFamily="34" charset="0"/>
              </a:rPr>
              <a:t>Казаліно</a:t>
            </a:r>
            <a:r>
              <a:rPr lang="uk-UA" sz="1100" b="1" dirty="0" smtClean="0">
                <a:solidFill>
                  <a:schemeClr val="tx1"/>
                </a:solidFill>
                <a:latin typeface="Century Gothic" panose="020B0502020202020204" pitchFamily="34" charset="0"/>
              </a:rPr>
              <a:t>, </a:t>
            </a:r>
            <a:r>
              <a:rPr lang="uk-UA" sz="1100" dirty="0" smtClean="0">
                <a:solidFill>
                  <a:schemeClr val="tx1"/>
                </a:solidFill>
                <a:latin typeface="Century Gothic" panose="020B0502020202020204" pitchFamily="34" charset="0"/>
              </a:rPr>
              <a:t>заступник Голови Наглядової Ради, незалежний член, </a:t>
            </a:r>
          </a:p>
          <a:p>
            <a:pPr lvl="0"/>
            <a:r>
              <a:rPr lang="uk-UA" sz="1100" dirty="0" smtClean="0">
                <a:solidFill>
                  <a:schemeClr val="tx1"/>
                </a:solidFill>
                <a:latin typeface="Century Gothic" panose="020B0502020202020204" pitchFamily="34" charset="0"/>
              </a:rPr>
              <a:t>був присутній на 18 з 18 засідань Наглядової Ради</a:t>
            </a:r>
          </a:p>
          <a:p>
            <a:pPr lvl="0"/>
            <a:r>
              <a:rPr lang="uk-UA" sz="1100" dirty="0" smtClean="0">
                <a:solidFill>
                  <a:schemeClr val="tx1"/>
                </a:solidFill>
                <a:latin typeface="Century Gothic" panose="020B0502020202020204" pitchFamily="34" charset="0"/>
              </a:rPr>
              <a:t>був присутній на 6 з 6 засідань комітету з питань аудиту</a:t>
            </a:r>
          </a:p>
          <a:p>
            <a:pPr lvl="0"/>
            <a:r>
              <a:rPr lang="uk-UA" sz="1100" dirty="0" smtClean="0">
                <a:solidFill>
                  <a:schemeClr val="tx1"/>
                </a:solidFill>
                <a:latin typeface="Century Gothic" panose="020B0502020202020204" pitchFamily="34" charset="0"/>
              </a:rPr>
              <a:t>був присутній на 7 з 8 засідань комітету з управління ризиками</a:t>
            </a:r>
          </a:p>
          <a:p>
            <a:r>
              <a:rPr lang="uk-UA" sz="1100" dirty="0" smtClean="0">
                <a:solidFill>
                  <a:schemeClr val="tx1"/>
                </a:solidFill>
                <a:latin typeface="Century Gothic" panose="020B0502020202020204" pitchFamily="34" charset="0"/>
              </a:rPr>
              <a:t> </a:t>
            </a:r>
          </a:p>
          <a:p>
            <a:pPr lvl="0"/>
            <a:r>
              <a:rPr lang="uk-UA" sz="1100" b="1" dirty="0" smtClean="0">
                <a:solidFill>
                  <a:schemeClr val="tx1"/>
                </a:solidFill>
                <a:latin typeface="Century Gothic" panose="020B0502020202020204" pitchFamily="34" charset="0"/>
              </a:rPr>
              <a:t>п. </a:t>
            </a:r>
            <a:r>
              <a:rPr lang="uk-UA" sz="1100" b="1" dirty="0" err="1" smtClean="0">
                <a:solidFill>
                  <a:schemeClr val="tx1"/>
                </a:solidFill>
                <a:latin typeface="Century Gothic" panose="020B0502020202020204" pitchFamily="34" charset="0"/>
              </a:rPr>
              <a:t>Фабріціо</a:t>
            </a:r>
            <a:r>
              <a:rPr lang="uk-UA" sz="1100" b="1" dirty="0" smtClean="0">
                <a:solidFill>
                  <a:schemeClr val="tx1"/>
                </a:solidFill>
                <a:latin typeface="Century Gothic" panose="020B0502020202020204" pitchFamily="34" charset="0"/>
              </a:rPr>
              <a:t> </a:t>
            </a:r>
            <a:r>
              <a:rPr lang="uk-UA" sz="1100" b="1" dirty="0" err="1" smtClean="0">
                <a:solidFill>
                  <a:schemeClr val="tx1"/>
                </a:solidFill>
                <a:latin typeface="Century Gothic" panose="020B0502020202020204" pitchFamily="34" charset="0"/>
              </a:rPr>
              <a:t>Маллен</a:t>
            </a:r>
            <a:r>
              <a:rPr lang="uk-UA" sz="1100" b="1" dirty="0" smtClean="0">
                <a:solidFill>
                  <a:schemeClr val="tx1"/>
                </a:solidFill>
                <a:latin typeface="Century Gothic" panose="020B0502020202020204" pitchFamily="34" charset="0"/>
              </a:rPr>
              <a:t>, </a:t>
            </a:r>
            <a:r>
              <a:rPr lang="uk-UA" sz="1100" dirty="0" smtClean="0">
                <a:solidFill>
                  <a:schemeClr val="tx1"/>
                </a:solidFill>
                <a:latin typeface="Century Gothic" panose="020B0502020202020204" pitchFamily="34" charset="0"/>
              </a:rPr>
              <a:t>незалежний член, </a:t>
            </a:r>
          </a:p>
          <a:p>
            <a:pPr lvl="0"/>
            <a:r>
              <a:rPr lang="uk-UA" sz="1100" dirty="0" smtClean="0">
                <a:solidFill>
                  <a:schemeClr val="tx1"/>
                </a:solidFill>
                <a:latin typeface="Century Gothic" panose="020B0502020202020204" pitchFamily="34" charset="0"/>
              </a:rPr>
              <a:t>був присутній на 18 з 18 засідань Наглядової Ради</a:t>
            </a:r>
          </a:p>
          <a:p>
            <a:pPr lvl="0"/>
            <a:r>
              <a:rPr lang="uk-UA" sz="1100" dirty="0" smtClean="0">
                <a:solidFill>
                  <a:schemeClr val="tx1"/>
                </a:solidFill>
                <a:latin typeface="Century Gothic" panose="020B0502020202020204" pitchFamily="34" charset="0"/>
              </a:rPr>
              <a:t>був присутній на 8 з 8 засідань комітету з управління ризиками</a:t>
            </a:r>
          </a:p>
          <a:p>
            <a:r>
              <a:rPr lang="uk-UA" sz="1100" dirty="0" smtClean="0">
                <a:solidFill>
                  <a:schemeClr val="tx1"/>
                </a:solidFill>
                <a:latin typeface="Century Gothic" panose="020B0502020202020204" pitchFamily="34" charset="0"/>
              </a:rPr>
              <a:t> </a:t>
            </a:r>
          </a:p>
          <a:p>
            <a:pPr lvl="0"/>
            <a:r>
              <a:rPr lang="uk-UA" sz="1100" b="1" dirty="0" smtClean="0">
                <a:solidFill>
                  <a:schemeClr val="tx1"/>
                </a:solidFill>
                <a:latin typeface="Century Gothic" panose="020B0502020202020204" pitchFamily="34" charset="0"/>
              </a:rPr>
              <a:t>п. Лаура </a:t>
            </a:r>
            <a:r>
              <a:rPr lang="uk-UA" sz="1100" b="1" dirty="0" err="1" smtClean="0">
                <a:solidFill>
                  <a:schemeClr val="tx1"/>
                </a:solidFill>
                <a:latin typeface="Century Gothic" panose="020B0502020202020204" pitchFamily="34" charset="0"/>
              </a:rPr>
              <a:t>Феббраро</a:t>
            </a:r>
            <a:r>
              <a:rPr lang="uk-UA" sz="1100" b="1" dirty="0" smtClean="0">
                <a:solidFill>
                  <a:schemeClr val="tx1"/>
                </a:solidFill>
                <a:latin typeface="Century Gothic" panose="020B0502020202020204" pitchFamily="34" charset="0"/>
              </a:rPr>
              <a:t>, </a:t>
            </a:r>
            <a:r>
              <a:rPr lang="uk-UA" sz="1100" dirty="0" smtClean="0">
                <a:solidFill>
                  <a:schemeClr val="tx1"/>
                </a:solidFill>
                <a:latin typeface="Century Gothic" panose="020B0502020202020204" pitchFamily="34" charset="0"/>
              </a:rPr>
              <a:t>незалежний член, </a:t>
            </a:r>
          </a:p>
          <a:p>
            <a:pPr lvl="0"/>
            <a:r>
              <a:rPr lang="uk-UA" sz="1100" dirty="0" smtClean="0">
                <a:solidFill>
                  <a:schemeClr val="tx1"/>
                </a:solidFill>
                <a:latin typeface="Century Gothic" panose="020B0502020202020204" pitchFamily="34" charset="0"/>
              </a:rPr>
              <a:t>була </a:t>
            </a:r>
            <a:r>
              <a:rPr lang="uk-UA" sz="1100" dirty="0" smtClean="0">
                <a:solidFill>
                  <a:schemeClr val="tx1"/>
                </a:solidFill>
                <a:latin typeface="Century Gothic" panose="020B0502020202020204" pitchFamily="34" charset="0"/>
              </a:rPr>
              <a:t>присутня </a:t>
            </a:r>
            <a:r>
              <a:rPr lang="uk-UA" sz="1100" dirty="0" smtClean="0">
                <a:solidFill>
                  <a:schemeClr val="tx1"/>
                </a:solidFill>
                <a:latin typeface="Century Gothic" panose="020B0502020202020204" pitchFamily="34" charset="0"/>
              </a:rPr>
              <a:t>на 18 з 18 засідань Наглядової Ради</a:t>
            </a:r>
          </a:p>
          <a:p>
            <a:pPr lvl="0"/>
            <a:r>
              <a:rPr lang="uk-UA" sz="1100" dirty="0" smtClean="0">
                <a:solidFill>
                  <a:schemeClr val="tx1"/>
                </a:solidFill>
                <a:latin typeface="Century Gothic" panose="020B0502020202020204" pitchFamily="34" charset="0"/>
              </a:rPr>
              <a:t>була присутня на 6 з 6 засідань комітету з питань аудиту </a:t>
            </a:r>
          </a:p>
          <a:p>
            <a:r>
              <a:rPr lang="uk-UA" sz="1100" dirty="0" smtClean="0">
                <a:solidFill>
                  <a:schemeClr val="tx1"/>
                </a:solidFill>
                <a:latin typeface="Century Gothic" panose="020B0502020202020204" pitchFamily="34" charset="0"/>
              </a:rPr>
              <a:t> </a:t>
            </a:r>
          </a:p>
          <a:p>
            <a:pPr lvl="0"/>
            <a:r>
              <a:rPr lang="uk-UA" sz="1100" b="1" dirty="0" smtClean="0">
                <a:solidFill>
                  <a:schemeClr val="tx1"/>
                </a:solidFill>
                <a:latin typeface="Century Gothic" panose="020B0502020202020204" pitchFamily="34" charset="0"/>
              </a:rPr>
              <a:t>п. </a:t>
            </a:r>
            <a:r>
              <a:rPr lang="uk-UA" sz="1100" b="1" dirty="0" err="1" smtClean="0">
                <a:solidFill>
                  <a:schemeClr val="tx1"/>
                </a:solidFill>
                <a:latin typeface="Century Gothic" panose="020B0502020202020204" pitchFamily="34" charset="0"/>
              </a:rPr>
              <a:t>Андреа</a:t>
            </a:r>
            <a:r>
              <a:rPr lang="uk-UA" sz="1100" b="1" dirty="0" smtClean="0">
                <a:solidFill>
                  <a:schemeClr val="tx1"/>
                </a:solidFill>
                <a:latin typeface="Century Gothic" panose="020B0502020202020204" pitchFamily="34" charset="0"/>
              </a:rPr>
              <a:t> </a:t>
            </a:r>
            <a:r>
              <a:rPr lang="uk-UA" sz="1100" b="1" dirty="0" err="1" smtClean="0">
                <a:solidFill>
                  <a:schemeClr val="tx1"/>
                </a:solidFill>
                <a:latin typeface="Century Gothic" panose="020B0502020202020204" pitchFamily="34" charset="0"/>
              </a:rPr>
              <a:t>Фаццоларі</a:t>
            </a:r>
            <a:r>
              <a:rPr lang="uk-UA" sz="1100" b="1" dirty="0" smtClean="0">
                <a:solidFill>
                  <a:schemeClr val="tx1"/>
                </a:solidFill>
                <a:latin typeface="Century Gothic" panose="020B0502020202020204" pitchFamily="34" charset="0"/>
              </a:rPr>
              <a:t>, </a:t>
            </a:r>
            <a:r>
              <a:rPr lang="uk-UA" sz="1100" dirty="0" smtClean="0">
                <a:solidFill>
                  <a:schemeClr val="tx1"/>
                </a:solidFill>
                <a:latin typeface="Century Gothic" panose="020B0502020202020204" pitchFamily="34" charset="0"/>
              </a:rPr>
              <a:t>був присутній на 18 з 18 засідань Наглядової Ради</a:t>
            </a:r>
          </a:p>
          <a:p>
            <a:r>
              <a:rPr lang="uk-UA" sz="1100" dirty="0" smtClean="0">
                <a:solidFill>
                  <a:schemeClr val="tx1"/>
                </a:solidFill>
                <a:latin typeface="Century Gothic" panose="020B0502020202020204" pitchFamily="34" charset="0"/>
              </a:rPr>
              <a:t>  </a:t>
            </a:r>
          </a:p>
          <a:p>
            <a:pPr lvl="0"/>
            <a:r>
              <a:rPr lang="uk-UA" sz="1100" b="1" dirty="0" smtClean="0">
                <a:solidFill>
                  <a:schemeClr val="tx1"/>
                </a:solidFill>
                <a:latin typeface="Century Gothic" panose="020B0502020202020204" pitchFamily="34" charset="0"/>
              </a:rPr>
              <a:t>п. Лоренцо </a:t>
            </a:r>
            <a:r>
              <a:rPr lang="uk-UA" sz="1100" b="1" dirty="0" err="1" smtClean="0">
                <a:solidFill>
                  <a:schemeClr val="tx1"/>
                </a:solidFill>
                <a:latin typeface="Century Gothic" panose="020B0502020202020204" pitchFamily="34" charset="0"/>
              </a:rPr>
              <a:t>Фоссі</a:t>
            </a:r>
            <a:r>
              <a:rPr lang="uk-UA" sz="1100" b="1" dirty="0" smtClean="0">
                <a:solidFill>
                  <a:schemeClr val="tx1"/>
                </a:solidFill>
                <a:latin typeface="Century Gothic" panose="020B0502020202020204" pitchFamily="34" charset="0"/>
              </a:rPr>
              <a:t>, </a:t>
            </a:r>
            <a:r>
              <a:rPr lang="uk-UA" sz="1100" dirty="0" smtClean="0">
                <a:solidFill>
                  <a:schemeClr val="tx1"/>
                </a:solidFill>
                <a:latin typeface="Century Gothic" panose="020B0502020202020204" pitchFamily="34" charset="0"/>
              </a:rPr>
              <a:t>представник акціонера,  </a:t>
            </a:r>
          </a:p>
          <a:p>
            <a:pPr lvl="0"/>
            <a:r>
              <a:rPr lang="uk-UA" sz="1100" dirty="0" smtClean="0">
                <a:solidFill>
                  <a:schemeClr val="tx1"/>
                </a:solidFill>
                <a:latin typeface="Century Gothic" panose="020B0502020202020204" pitchFamily="34" charset="0"/>
              </a:rPr>
              <a:t>був присутній на 18 з 18 засідань Наглядової Ради</a:t>
            </a:r>
          </a:p>
          <a:p>
            <a:pPr lvl="0"/>
            <a:r>
              <a:rPr lang="uk-UA" sz="1100" dirty="0" smtClean="0">
                <a:solidFill>
                  <a:schemeClr val="tx1"/>
                </a:solidFill>
                <a:latin typeface="Century Gothic" panose="020B0502020202020204" pitchFamily="34" charset="0"/>
              </a:rPr>
              <a:t>був присутній на 6 з 6 засідань комітету з питань аудиту</a:t>
            </a:r>
          </a:p>
          <a:p>
            <a:pPr lvl="0"/>
            <a:r>
              <a:rPr lang="uk-UA" sz="1100" dirty="0" smtClean="0">
                <a:solidFill>
                  <a:schemeClr val="tx1"/>
                </a:solidFill>
                <a:latin typeface="Century Gothic" panose="020B0502020202020204" pitchFamily="34" charset="0"/>
              </a:rPr>
              <a:t> </a:t>
            </a:r>
          </a:p>
          <a:p>
            <a:pPr>
              <a:lnSpc>
                <a:spcPct val="150000"/>
              </a:lnSpc>
            </a:pPr>
            <a:r>
              <a:rPr lang="uk-UA" sz="1100" b="1" dirty="0" smtClean="0">
                <a:solidFill>
                  <a:schemeClr val="tx1"/>
                </a:solidFill>
                <a:latin typeface="Century Gothic" panose="020B0502020202020204" pitchFamily="34" charset="0"/>
              </a:rPr>
              <a:t>п. </a:t>
            </a:r>
            <a:r>
              <a:rPr lang="uk-UA" sz="1100" b="1" dirty="0" err="1" smtClean="0">
                <a:solidFill>
                  <a:schemeClr val="tx1"/>
                </a:solidFill>
                <a:latin typeface="Century Gothic" panose="020B0502020202020204" pitchFamily="34" charset="0"/>
              </a:rPr>
              <a:t>Емануеле</a:t>
            </a:r>
            <a:r>
              <a:rPr lang="uk-UA" sz="1100" b="1" dirty="0" smtClean="0">
                <a:solidFill>
                  <a:schemeClr val="tx1"/>
                </a:solidFill>
                <a:latin typeface="Century Gothic" panose="020B0502020202020204" pitchFamily="34" charset="0"/>
              </a:rPr>
              <a:t> </a:t>
            </a:r>
            <a:r>
              <a:rPr lang="uk-UA" sz="1100" b="1" dirty="0" err="1" smtClean="0">
                <a:solidFill>
                  <a:schemeClr val="tx1"/>
                </a:solidFill>
                <a:latin typeface="Century Gothic" panose="020B0502020202020204" pitchFamily="34" charset="0"/>
              </a:rPr>
              <a:t>Колліні</a:t>
            </a:r>
            <a:r>
              <a:rPr lang="uk-UA" sz="1100" b="1" dirty="0" smtClean="0">
                <a:solidFill>
                  <a:schemeClr val="tx1"/>
                </a:solidFill>
                <a:latin typeface="Century Gothic" panose="020B0502020202020204" pitchFamily="34" charset="0"/>
              </a:rPr>
              <a:t>, </a:t>
            </a:r>
            <a:r>
              <a:rPr lang="uk-UA" sz="1100" dirty="0" smtClean="0">
                <a:solidFill>
                  <a:schemeClr val="tx1"/>
                </a:solidFill>
                <a:latin typeface="Century Gothic" panose="020B0502020202020204" pitchFamily="34" charset="0"/>
              </a:rPr>
              <a:t>представник акціонера,  </a:t>
            </a:r>
          </a:p>
          <a:p>
            <a:r>
              <a:rPr lang="uk-UA" sz="1100" dirty="0" smtClean="0">
                <a:solidFill>
                  <a:schemeClr val="tx1"/>
                </a:solidFill>
                <a:latin typeface="Century Gothic" panose="020B0502020202020204" pitchFamily="34" charset="0"/>
              </a:rPr>
              <a:t>був присутній на 16 з 18 засідань Наглядової Ради</a:t>
            </a:r>
          </a:p>
          <a:p>
            <a:r>
              <a:rPr lang="uk-UA" sz="1100" dirty="0" smtClean="0">
                <a:solidFill>
                  <a:schemeClr val="tx1"/>
                </a:solidFill>
                <a:latin typeface="Century Gothic" panose="020B0502020202020204" pitchFamily="34" charset="0"/>
              </a:rPr>
              <a:t>був присутній на 8 з 8 засідань комітету з управління ризиками</a:t>
            </a:r>
            <a:endParaRPr lang="uk-UA" sz="1100"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9523791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idx="4294967295"/>
          </p:nvPr>
        </p:nvSpPr>
        <p:spPr>
          <a:xfrm>
            <a:off x="467544" y="44450"/>
            <a:ext cx="7762056" cy="647700"/>
          </a:xfrm>
          <a:prstGeom prst="rect">
            <a:avLst/>
          </a:prstGeom>
          <a:extLst>
            <a:ext uri="{91240B29-F687-4F45-9708-019B960494DF}">
              <a14:hiddenLine xmlns:a14="http://schemas.microsoft.com/office/drawing/2010/main" w="9525">
                <a:solidFill>
                  <a:srgbClr val="000000"/>
                </a:solidFill>
                <a:miter lim="800000"/>
                <a:headEnd/>
                <a:tailEnd/>
              </a14:hiddenLine>
            </a:ext>
          </a:extLst>
        </p:spPr>
        <p:txBody>
          <a:bodyPr/>
          <a:lstStyle/>
          <a:p>
            <a:pPr algn="l" fontAlgn="auto">
              <a:spcAft>
                <a:spcPts val="0"/>
              </a:spcAft>
              <a:defRPr/>
            </a:pPr>
            <a:r>
              <a:rPr lang="uk-UA" sz="3000" b="1" dirty="0" smtClean="0">
                <a:solidFill>
                  <a:srgbClr val="EC6400"/>
                </a:solidFill>
                <a:latin typeface="Century Gothic" panose="020B0502020202020204" pitchFamily="34" charset="0"/>
                <a:ea typeface="+mj-ea"/>
                <a:cs typeface="Arial"/>
              </a:rPr>
              <a:t>Процес прийняття рішень </a:t>
            </a:r>
            <a:endParaRPr lang="uk-UA" sz="3000" b="1" dirty="0">
              <a:solidFill>
                <a:srgbClr val="EC6400"/>
              </a:solidFill>
              <a:latin typeface="Century Gothic" panose="020B0502020202020204" pitchFamily="34" charset="0"/>
              <a:ea typeface="+mj-ea"/>
              <a:cs typeface="Arial"/>
            </a:endParaRPr>
          </a:p>
        </p:txBody>
      </p:sp>
      <p:sp>
        <p:nvSpPr>
          <p:cNvPr id="9" name="Segnaposto numero diapositiva 14"/>
          <p:cNvSpPr>
            <a:spLocks noGrp="1"/>
          </p:cNvSpPr>
          <p:nvPr/>
        </p:nvSpPr>
        <p:spPr bwMode="auto">
          <a:xfrm>
            <a:off x="8729663" y="87313"/>
            <a:ext cx="41433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fld id="{A5647CF0-D2DF-4599-B134-93BE76BE6AE8}" type="slidenum">
              <a:rPr lang="it-IT" altLang="it-IT" sz="1200" b="1">
                <a:solidFill>
                  <a:srgbClr val="EC6400"/>
                </a:solidFill>
              </a:rPr>
              <a:pPr algn="ctr" eaLnBrk="1" hangingPunct="1"/>
              <a:t>6</a:t>
            </a:fld>
            <a:endParaRPr lang="it-IT" altLang="it-IT" sz="1200" b="1">
              <a:solidFill>
                <a:srgbClr val="EC6400"/>
              </a:solidFill>
            </a:endParaRPr>
          </a:p>
        </p:txBody>
      </p:sp>
      <p:sp>
        <p:nvSpPr>
          <p:cNvPr id="11" name="Прямоугольник 10"/>
          <p:cNvSpPr/>
          <p:nvPr/>
        </p:nvSpPr>
        <p:spPr>
          <a:xfrm>
            <a:off x="467544" y="692150"/>
            <a:ext cx="7844894" cy="5309146"/>
          </a:xfrm>
          <a:prstGeom prst="rect">
            <a:avLst/>
          </a:prstGeom>
        </p:spPr>
        <p:txBody>
          <a:bodyPr wrap="square">
            <a:spAutoFit/>
          </a:bodyPr>
          <a:lstStyle/>
          <a:p>
            <a:pPr algn="just">
              <a:spcAft>
                <a:spcPts val="600"/>
              </a:spcAft>
            </a:pPr>
            <a:r>
              <a:rPr lang="uk-UA" sz="1100" dirty="0" smtClean="0">
                <a:solidFill>
                  <a:schemeClr val="tx1"/>
                </a:solidFill>
                <a:latin typeface="Century Gothic" panose="020B0502020202020204" pitchFamily="34" charset="0"/>
              </a:rPr>
              <a:t>Процедури, що застосовуються при </a:t>
            </a:r>
            <a:r>
              <a:rPr lang="uk-UA" sz="1100" b="1" dirty="0" smtClean="0">
                <a:solidFill>
                  <a:schemeClr val="tx1"/>
                </a:solidFill>
                <a:latin typeface="Century Gothic" panose="020B0502020202020204" pitchFamily="34" charset="0"/>
              </a:rPr>
              <a:t>прийнятті Наглядовою Радою рішень</a:t>
            </a:r>
            <a:r>
              <a:rPr lang="uk-UA" sz="1100" dirty="0" smtClean="0">
                <a:solidFill>
                  <a:schemeClr val="tx1"/>
                </a:solidFill>
                <a:latin typeface="Century Gothic" panose="020B0502020202020204" pitchFamily="34" charset="0"/>
              </a:rPr>
              <a:t>, визначені в Положенні про Наглядову Раду АТ «ПРАВЕКС БАНК», що розміщено на офіційній сторінці Банку. План діяльності Наглядової Ради на рік складається корпоративним секретарем та затверджується Наглядовою Радою. План діяльності складається на підставі аналізу питань, що розглядались у минулому році, з урахуванням переліку звітів відповідальних структурних підрозділів Банку, розгляду щоквартальних підсумків діяльності Банку, звітів про фінансовий стан Банку. </a:t>
            </a:r>
          </a:p>
          <a:p>
            <a:pPr algn="just">
              <a:spcAft>
                <a:spcPts val="600"/>
              </a:spcAft>
            </a:pPr>
            <a:r>
              <a:rPr lang="uk-UA" sz="1100" b="1" dirty="0" smtClean="0">
                <a:solidFill>
                  <a:schemeClr val="tx1"/>
                </a:solidFill>
                <a:latin typeface="Century Gothic" panose="020B0502020202020204" pitchFamily="34" charset="0"/>
              </a:rPr>
              <a:t>Порядок денний засідань Наглядової Ради формується на підставі Плану діяльності </a:t>
            </a:r>
            <a:r>
              <a:rPr lang="uk-UA" sz="1100" dirty="0" smtClean="0">
                <a:solidFill>
                  <a:schemeClr val="tx1"/>
                </a:solidFill>
                <a:latin typeface="Century Gothic" panose="020B0502020202020204" pitchFamily="34" charset="0"/>
              </a:rPr>
              <a:t>Наглядової Ради та відповідно до отриманих корпоративним секретарем пропозицій, які необхідно розглянути на засіданні Наглядової Ради. Наглядова Рада Банку може вносити доповнення до порядку денного питаннями, які потребують термінового розгляду та виключати з порядку денного питання, які було опрацьовано підрозділами Банку не в повному обсязі. </a:t>
            </a:r>
          </a:p>
          <a:p>
            <a:pPr algn="just">
              <a:spcAft>
                <a:spcPts val="600"/>
              </a:spcAft>
            </a:pPr>
            <a:r>
              <a:rPr lang="uk-UA" sz="1100" dirty="0" smtClean="0">
                <a:solidFill>
                  <a:schemeClr val="tx1"/>
                </a:solidFill>
                <a:latin typeface="Century Gothic" panose="020B0502020202020204" pitchFamily="34" charset="0"/>
              </a:rPr>
              <a:t>Наглядова Рада Банку з метою ефективного управління Банком </a:t>
            </a:r>
            <a:r>
              <a:rPr lang="uk-UA" sz="1100" b="1" dirty="0" smtClean="0">
                <a:solidFill>
                  <a:schemeClr val="tx1"/>
                </a:solidFill>
                <a:latin typeface="Century Gothic" panose="020B0502020202020204" pitchFamily="34" charset="0"/>
              </a:rPr>
              <a:t>регулярно проводила зустрічі з Головою/членами Правління Банку, керівниками підрозділів контролю для обговорення отриманої інформації</a:t>
            </a:r>
            <a:r>
              <a:rPr lang="ru-UA" sz="1100" b="1" dirty="0" smtClean="0">
                <a:solidFill>
                  <a:schemeClr val="tx1"/>
                </a:solidFill>
                <a:latin typeface="Century Gothic" panose="020B0502020202020204" pitchFamily="34" charset="0"/>
              </a:rPr>
              <a:t>.</a:t>
            </a:r>
            <a:endParaRPr lang="ru-UA" sz="1100" b="1" dirty="0">
              <a:solidFill>
                <a:schemeClr val="tx1"/>
              </a:solidFill>
              <a:latin typeface="Century Gothic" panose="020B0502020202020204" pitchFamily="34" charset="0"/>
            </a:endParaRPr>
          </a:p>
          <a:p>
            <a:pPr algn="just">
              <a:spcAft>
                <a:spcPts val="600"/>
              </a:spcAft>
            </a:pPr>
            <a:r>
              <a:rPr lang="uk-UA" sz="1100" dirty="0" smtClean="0">
                <a:solidFill>
                  <a:schemeClr val="tx1"/>
                </a:solidFill>
                <a:latin typeface="Century Gothic" panose="020B0502020202020204" pitchFamily="34" charset="0"/>
              </a:rPr>
              <a:t>Комунікація між Правлінням та Наглядовою Радою Банку відбувається шляхом звітування членами Правління перед Наглядовою Радою про результати своєї діяльності. Також постійна комунікація відбувалась шляхом обміну листами засобами електронної пошти, проведення конференц-</a:t>
            </a:r>
            <a:r>
              <a:rPr lang="uk-UA" sz="1100" dirty="0" err="1" smtClean="0">
                <a:solidFill>
                  <a:schemeClr val="tx1"/>
                </a:solidFill>
                <a:latin typeface="Century Gothic" panose="020B0502020202020204" pitchFamily="34" charset="0"/>
              </a:rPr>
              <a:t>коллів</a:t>
            </a:r>
            <a:r>
              <a:rPr lang="uk-UA" sz="1100" dirty="0" smtClean="0">
                <a:solidFill>
                  <a:schemeClr val="tx1"/>
                </a:solidFill>
                <a:latin typeface="Century Gothic" panose="020B0502020202020204" pitchFamily="34" charset="0"/>
              </a:rPr>
              <a:t>, нарад, в телефонному режимі тощо. </a:t>
            </a:r>
          </a:p>
          <a:p>
            <a:pPr algn="just">
              <a:spcAft>
                <a:spcPts val="600"/>
              </a:spcAft>
            </a:pPr>
            <a:r>
              <a:rPr lang="uk-UA" sz="1100" b="1" dirty="0" smtClean="0">
                <a:solidFill>
                  <a:schemeClr val="tx1"/>
                </a:solidFill>
                <a:latin typeface="Century Gothic" panose="020B0502020202020204" pitchFamily="34" charset="0"/>
              </a:rPr>
              <a:t>Серед питань, які Наглядова Рада розглядала протягом року, </a:t>
            </a:r>
            <a:r>
              <a:rPr lang="uk-UA" sz="1100" dirty="0" smtClean="0">
                <a:solidFill>
                  <a:schemeClr val="tx1"/>
                </a:solidFill>
                <a:latin typeface="Century Gothic" panose="020B0502020202020204" pitchFamily="34" charset="0"/>
              </a:rPr>
              <a:t>були, </a:t>
            </a:r>
            <a:r>
              <a:rPr lang="uk-UA" sz="1100" dirty="0" smtClean="0">
                <a:solidFill>
                  <a:schemeClr val="tx1"/>
                </a:solidFill>
                <a:latin typeface="Century Gothic" panose="020B0502020202020204" pitchFamily="34" charset="0"/>
              </a:rPr>
              <a:t>зокрема, але не обмежуючись: затвердження Програми капіталізації, затвердження Стратегії розвитку та Бізнес-плану Банку на 2022-2025 роки, затвердження Плану фінансування Банку, затвердження Плану відновлення діяльності Банку, затвердження Річного плану аудиту на 2021 рік, затвердження бюджету Банку на 2021 рік, </a:t>
            </a:r>
            <a:r>
              <a:rPr lang="uk-UA" sz="1100" dirty="0" smtClean="0">
                <a:solidFill>
                  <a:schemeClr val="tx1"/>
                </a:solidFill>
                <a:latin typeface="Century Gothic" panose="020B0502020202020204" pitchFamily="34" charset="0"/>
              </a:rPr>
              <a:t>квартальні звіти </a:t>
            </a:r>
            <a:r>
              <a:rPr lang="uk-UA" sz="1100" dirty="0" smtClean="0">
                <a:solidFill>
                  <a:schemeClr val="tx1"/>
                </a:solidFill>
                <a:latin typeface="Century Gothic" panose="020B0502020202020204" pitchFamily="34" charset="0"/>
              </a:rPr>
              <a:t>про результати корпоративного та роздрібного бізнесу, </a:t>
            </a:r>
            <a:r>
              <a:rPr lang="uk-UA" sz="1100" dirty="0" smtClean="0">
                <a:solidFill>
                  <a:schemeClr val="tx1"/>
                </a:solidFill>
                <a:latin typeface="Century Gothic" panose="020B0502020202020204" pitchFamily="34" charset="0"/>
              </a:rPr>
              <a:t>квартальна фінансова звітність </a:t>
            </a:r>
            <a:r>
              <a:rPr lang="uk-UA" sz="1100" dirty="0" smtClean="0">
                <a:solidFill>
                  <a:schemeClr val="tx1"/>
                </a:solidFill>
                <a:latin typeface="Century Gothic" panose="020B0502020202020204" pitchFamily="34" charset="0"/>
              </a:rPr>
              <a:t>Банку та </a:t>
            </a:r>
            <a:r>
              <a:rPr lang="uk-UA" sz="1100" dirty="0" smtClean="0">
                <a:solidFill>
                  <a:schemeClr val="tx1"/>
                </a:solidFill>
                <a:latin typeface="Century Gothic" panose="020B0502020202020204" pitchFamily="34" charset="0"/>
              </a:rPr>
              <a:t>квартальна фінансова звітність </a:t>
            </a:r>
            <a:r>
              <a:rPr lang="uk-UA" sz="1100" dirty="0" smtClean="0">
                <a:solidFill>
                  <a:schemeClr val="tx1"/>
                </a:solidFill>
                <a:latin typeface="Century Gothic" panose="020B0502020202020204" pitchFamily="34" charset="0"/>
              </a:rPr>
              <a:t>для цілей консолідації Групи ІСП, квартальні звіти з управління ризиками, що містять інформацію про кредитний ризик, ринковий ризик та операційний ризик, стан виконання стратегії управління проблемними активами та операційного плану на 2021-2023 роки, квартальні звіти щодо боротьби з відмиванням доходів, отриманих злочинним шляхом та </a:t>
            </a:r>
            <a:r>
              <a:rPr lang="uk-UA" sz="1100" dirty="0" err="1" smtClean="0">
                <a:solidFill>
                  <a:schemeClr val="tx1"/>
                </a:solidFill>
                <a:latin typeface="Century Gothic" panose="020B0502020202020204" pitchFamily="34" charset="0"/>
              </a:rPr>
              <a:t>комплаєнс</a:t>
            </a:r>
            <a:r>
              <a:rPr lang="uk-UA" sz="1100" dirty="0" smtClean="0">
                <a:solidFill>
                  <a:schemeClr val="tx1"/>
                </a:solidFill>
                <a:latin typeface="Century Gothic" panose="020B0502020202020204" pitchFamily="34" charset="0"/>
              </a:rPr>
              <a:t>, квартальні звіти корпоративного секретаря, затвердження оновлених організаційних структур, призначення та звільнення з посади членів Правління та керівників структурних підрозділів Банку тощо.</a:t>
            </a:r>
            <a:endParaRPr lang="ru-UA" sz="1100" dirty="0">
              <a:solidFill>
                <a:schemeClr val="tx1"/>
              </a:solidFill>
              <a:latin typeface="Century Gothic" panose="020B0502020202020204" pitchFamily="34" charset="0"/>
            </a:endParaRPr>
          </a:p>
        </p:txBody>
      </p:sp>
      <p:sp>
        <p:nvSpPr>
          <p:cNvPr id="12" name="Прямоугольник 11"/>
          <p:cNvSpPr/>
          <p:nvPr/>
        </p:nvSpPr>
        <p:spPr>
          <a:xfrm>
            <a:off x="4774581" y="1608946"/>
            <a:ext cx="4104456" cy="294632"/>
          </a:xfrm>
          <a:prstGeom prst="rect">
            <a:avLst/>
          </a:prstGeom>
        </p:spPr>
        <p:txBody>
          <a:bodyPr wrap="square">
            <a:spAutoFit/>
          </a:bodyPr>
          <a:lstStyle/>
          <a:p>
            <a:pPr>
              <a:lnSpc>
                <a:spcPct val="150000"/>
              </a:lnSpc>
            </a:pPr>
            <a:r>
              <a:rPr lang="en-US" sz="1000" dirty="0" smtClean="0">
                <a:solidFill>
                  <a:schemeClr val="tx1"/>
                </a:solidFill>
              </a:rPr>
              <a:t> </a:t>
            </a:r>
            <a:endParaRPr lang="en-US" sz="1000" dirty="0">
              <a:solidFill>
                <a:schemeClr val="tx1"/>
              </a:solidFill>
            </a:endParaRPr>
          </a:p>
        </p:txBody>
      </p:sp>
    </p:spTree>
    <p:extLst>
      <p:ext uri="{BB962C8B-B14F-4D97-AF65-F5344CB8AC3E}">
        <p14:creationId xmlns:p14="http://schemas.microsoft.com/office/powerpoint/2010/main" val="8752966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idx="4294967295"/>
          </p:nvPr>
        </p:nvSpPr>
        <p:spPr>
          <a:xfrm>
            <a:off x="555810" y="140891"/>
            <a:ext cx="8229600" cy="647700"/>
          </a:xfrm>
          <a:prstGeom prst="rect">
            <a:avLst/>
          </a:prstGeom>
          <a:extLst>
            <a:ext uri="{91240B29-F687-4F45-9708-019B960494DF}">
              <a14:hiddenLine xmlns:a14="http://schemas.microsoft.com/office/drawing/2010/main" w="9525">
                <a:solidFill>
                  <a:srgbClr val="000000"/>
                </a:solidFill>
                <a:miter lim="800000"/>
                <a:headEnd/>
                <a:tailEnd/>
              </a14:hiddenLine>
            </a:ext>
          </a:extLst>
        </p:spPr>
        <p:txBody>
          <a:bodyPr/>
          <a:lstStyle/>
          <a:p>
            <a:pPr algn="l" fontAlgn="auto">
              <a:spcAft>
                <a:spcPts val="0"/>
              </a:spcAft>
              <a:defRPr/>
            </a:pPr>
            <a:r>
              <a:rPr lang="uk-UA" sz="3000" b="1" dirty="0" smtClean="0">
                <a:solidFill>
                  <a:srgbClr val="EC6400"/>
                </a:solidFill>
                <a:latin typeface="Century Gothic" panose="020B0502020202020204" pitchFamily="34" charset="0"/>
                <a:ea typeface="+mj-ea"/>
                <a:cs typeface="Arial"/>
              </a:rPr>
              <a:t>Оцінка ефективності Наглядової Ради</a:t>
            </a:r>
            <a:endParaRPr lang="uk-UA" sz="3000" b="1" dirty="0">
              <a:solidFill>
                <a:srgbClr val="EC6400"/>
              </a:solidFill>
              <a:latin typeface="Century Gothic" panose="020B0502020202020204" pitchFamily="34" charset="0"/>
              <a:ea typeface="+mj-ea"/>
              <a:cs typeface="Arial"/>
            </a:endParaRPr>
          </a:p>
        </p:txBody>
      </p:sp>
      <p:sp>
        <p:nvSpPr>
          <p:cNvPr id="9" name="Segnaposto numero diapositiva 14"/>
          <p:cNvSpPr>
            <a:spLocks noGrp="1"/>
          </p:cNvSpPr>
          <p:nvPr/>
        </p:nvSpPr>
        <p:spPr bwMode="auto">
          <a:xfrm>
            <a:off x="8729663" y="87313"/>
            <a:ext cx="41433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fld id="{A5647CF0-D2DF-4599-B134-93BE76BE6AE8}" type="slidenum">
              <a:rPr lang="it-IT" altLang="it-IT" sz="1200" b="1">
                <a:solidFill>
                  <a:srgbClr val="EC6400"/>
                </a:solidFill>
              </a:rPr>
              <a:pPr algn="ctr" eaLnBrk="1" hangingPunct="1"/>
              <a:t>7</a:t>
            </a:fld>
            <a:endParaRPr lang="it-IT" altLang="it-IT" sz="1200" b="1">
              <a:solidFill>
                <a:srgbClr val="EC6400"/>
              </a:solidFill>
            </a:endParaRPr>
          </a:p>
        </p:txBody>
      </p:sp>
      <p:sp>
        <p:nvSpPr>
          <p:cNvPr id="11" name="Прямоугольник 10"/>
          <p:cNvSpPr/>
          <p:nvPr/>
        </p:nvSpPr>
        <p:spPr>
          <a:xfrm>
            <a:off x="611559" y="1124744"/>
            <a:ext cx="8118103" cy="4124206"/>
          </a:xfrm>
          <a:prstGeom prst="rect">
            <a:avLst/>
          </a:prstGeom>
        </p:spPr>
        <p:txBody>
          <a:bodyPr wrap="square">
            <a:spAutoFit/>
          </a:bodyPr>
          <a:lstStyle/>
          <a:p>
            <a:pPr>
              <a:spcAft>
                <a:spcPts val="600"/>
              </a:spcAft>
            </a:pPr>
            <a:r>
              <a:rPr lang="uk-UA" sz="1100" dirty="0" smtClean="0">
                <a:solidFill>
                  <a:schemeClr val="tx1"/>
                </a:solidFill>
                <a:latin typeface="Century Gothic" panose="020B0502020202020204" pitchFamily="34" charset="0"/>
              </a:rPr>
              <a:t>Наглядова Рада Банку повністю відповідає вимогам Банку щодо наявних навичок та досвіду відповідно до розміру Банку, враховуючи відповідний досвід та знання Голови та </a:t>
            </a:r>
            <a:r>
              <a:rPr lang="uk-UA" sz="1100" dirty="0" smtClean="0">
                <a:solidFill>
                  <a:schemeClr val="tx1"/>
                </a:solidFill>
                <a:latin typeface="Century Gothic" panose="020B0502020202020204" pitchFamily="34" charset="0"/>
              </a:rPr>
              <a:t>членів </a:t>
            </a:r>
            <a:r>
              <a:rPr lang="uk-UA" sz="1100" dirty="0" smtClean="0">
                <a:solidFill>
                  <a:schemeClr val="tx1"/>
                </a:solidFill>
                <a:latin typeface="Century Gothic" panose="020B0502020202020204" pitchFamily="34" charset="0"/>
              </a:rPr>
              <a:t>Наглядової Ради, що є достатнім для повного та глибокого розгляду всіх питань, що подаються на розгляд Наглядовій Раді. Різноманітність галузей освіти та досвіду роботи всіх </a:t>
            </a:r>
            <a:r>
              <a:rPr lang="uk-UA" sz="1100" dirty="0" smtClean="0">
                <a:solidFill>
                  <a:schemeClr val="tx1"/>
                </a:solidFill>
                <a:latin typeface="Century Gothic" panose="020B0502020202020204" pitchFamily="34" charset="0"/>
              </a:rPr>
              <a:t>членів </a:t>
            </a:r>
            <a:r>
              <a:rPr lang="uk-UA" sz="1100" dirty="0" smtClean="0">
                <a:solidFill>
                  <a:schemeClr val="tx1"/>
                </a:solidFill>
                <a:latin typeface="Century Gothic" panose="020B0502020202020204" pitchFamily="34" charset="0"/>
              </a:rPr>
              <a:t>Наглядової Ради повністю охоплює сфери банківських продуктів/послуг та профілю ризику, включаючи, але не обмежуючись, щодо сфери корпоративного управління, планування та контролю, щодо стратегічного планування, ринків капіталу. </a:t>
            </a:r>
          </a:p>
          <a:p>
            <a:pPr>
              <a:spcAft>
                <a:spcPts val="600"/>
              </a:spcAft>
            </a:pPr>
            <a:r>
              <a:rPr lang="uk-UA" sz="1100" dirty="0" smtClean="0">
                <a:solidFill>
                  <a:schemeClr val="tx1"/>
                </a:solidFill>
                <a:latin typeface="Century Gothic" panose="020B0502020202020204" pitchFamily="34" charset="0"/>
              </a:rPr>
              <a:t>Незалежні члени Наглядової Ради повністю відповідають вимогам щодо незалежності членів Наглядової Ради.</a:t>
            </a:r>
            <a:endParaRPr lang="ru-UA" sz="1100" dirty="0">
              <a:solidFill>
                <a:schemeClr val="tx1"/>
              </a:solidFill>
              <a:latin typeface="Century Gothic" panose="020B0502020202020204" pitchFamily="34" charset="0"/>
            </a:endParaRPr>
          </a:p>
          <a:p>
            <a:pPr>
              <a:spcAft>
                <a:spcPts val="600"/>
              </a:spcAft>
            </a:pPr>
            <a:r>
              <a:rPr lang="uk-UA" sz="1100" dirty="0" smtClean="0">
                <a:solidFill>
                  <a:schemeClr val="tx1"/>
                </a:solidFill>
                <a:latin typeface="Century Gothic" panose="020B0502020202020204" pitchFamily="34" charset="0"/>
              </a:rPr>
              <a:t>Члени Наглядової Ради Банку спільно мають знання, навички та досвід, необхідні для здійснення Наглядовою Радою Банку її повноважень, тобто Наглядова Рада Банку як колективний орган має належне розуміння тих сфер діяльності Банку, за які </a:t>
            </a:r>
            <a:r>
              <a:rPr lang="uk-UA" sz="1100" dirty="0" smtClean="0">
                <a:solidFill>
                  <a:schemeClr val="tx1"/>
                </a:solidFill>
                <a:latin typeface="Century Gothic" panose="020B0502020202020204" pitchFamily="34" charset="0"/>
              </a:rPr>
              <a:t>члени </a:t>
            </a:r>
            <a:r>
              <a:rPr lang="uk-UA" sz="1100" dirty="0" smtClean="0">
                <a:solidFill>
                  <a:schemeClr val="tx1"/>
                </a:solidFill>
                <a:latin typeface="Century Gothic" panose="020B0502020202020204" pitchFamily="34" charset="0"/>
              </a:rPr>
              <a:t>Наглядової Ради Банку несуть спільну відповідальність, а також мають досвід та навички здійснювати ефективне управління Банком. Наглядова </a:t>
            </a:r>
            <a:r>
              <a:rPr lang="uk-UA" sz="1100" dirty="0">
                <a:solidFill>
                  <a:schemeClr val="tx1"/>
                </a:solidFill>
                <a:latin typeface="Century Gothic" panose="020B0502020202020204" pitchFamily="34" charset="0"/>
              </a:rPr>
              <a:t>Рада </a:t>
            </a:r>
            <a:r>
              <a:rPr lang="uk-UA" sz="1100" dirty="0" smtClean="0">
                <a:solidFill>
                  <a:schemeClr val="tx1"/>
                </a:solidFill>
                <a:latin typeface="Century Gothic" panose="020B0502020202020204" pitchFamily="34" charset="0"/>
              </a:rPr>
              <a:t>відповідає вимогам</a:t>
            </a:r>
            <a:r>
              <a:rPr lang="uk-UA" sz="1100" b="1" dirty="0" smtClean="0">
                <a:solidFill>
                  <a:schemeClr val="tx1"/>
                </a:solidFill>
                <a:latin typeface="Century Gothic" panose="020B0502020202020204" pitchFamily="34" charset="0"/>
              </a:rPr>
              <a:t> колективної придатності </a:t>
            </a:r>
            <a:r>
              <a:rPr lang="uk-UA" sz="1100" dirty="0" smtClean="0">
                <a:solidFill>
                  <a:schemeClr val="tx1"/>
                </a:solidFill>
                <a:latin typeface="Century Gothic" panose="020B0502020202020204" pitchFamily="34" charset="0"/>
              </a:rPr>
              <a:t>з </a:t>
            </a:r>
            <a:r>
              <a:rPr lang="uk-UA" sz="1100" dirty="0">
                <a:solidFill>
                  <a:schemeClr val="tx1"/>
                </a:solidFill>
                <a:latin typeface="Century Gothic" panose="020B0502020202020204" pitchFamily="34" charset="0"/>
              </a:rPr>
              <a:t>урахуванням розміру та особливостей діяльності Банку, характеру й обсягу банківських та інших фінансових послуг, профілю ризику Банку, системної важливості Банку та діяльності банківської групи, до складу якої входить Банк.</a:t>
            </a:r>
            <a:endParaRPr lang="ru-RU" sz="1100" dirty="0">
              <a:solidFill>
                <a:schemeClr val="tx1"/>
              </a:solidFill>
              <a:latin typeface="Century Gothic" panose="020B0502020202020204" pitchFamily="34" charset="0"/>
            </a:endParaRPr>
          </a:p>
          <a:p>
            <a:pPr>
              <a:spcAft>
                <a:spcPts val="600"/>
              </a:spcAft>
            </a:pPr>
            <a:r>
              <a:rPr lang="uk-UA" sz="1100" dirty="0" smtClean="0">
                <a:solidFill>
                  <a:schemeClr val="tx1"/>
                </a:solidFill>
                <a:latin typeface="Century Gothic" panose="020B0502020202020204" pitchFamily="34" charset="0"/>
              </a:rPr>
              <a:t>Члени Наглядової Ради відкрито та критично обговорюють питання на засіданнях Наглядової Ради. Думка кожного члена Наглядової Ради завжди вислуховується та обговорюється до прийняття остаточного рішення. Спостерігається високий рівень взаємодії між членами Наглядової Ради під час засідань Наглядової Ради Банку, що підтверджується змістом протоколів засідань Наглядової Ради Банку. </a:t>
            </a:r>
            <a:endParaRPr lang="ru-RU" sz="1100" dirty="0">
              <a:solidFill>
                <a:schemeClr val="tx1"/>
              </a:solidFill>
              <a:latin typeface="Century Gothic" panose="020B0502020202020204" pitchFamily="34" charset="0"/>
            </a:endParaRPr>
          </a:p>
          <a:p>
            <a:pPr>
              <a:spcAft>
                <a:spcPts val="600"/>
              </a:spcAft>
            </a:pPr>
            <a:r>
              <a:rPr lang="uk-UA" sz="1100" b="1" dirty="0" smtClean="0">
                <a:solidFill>
                  <a:schemeClr val="tx1"/>
                </a:solidFill>
                <a:latin typeface="Century Gothic" panose="020B0502020202020204" pitchFamily="34" charset="0"/>
              </a:rPr>
              <a:t>Рішення, прийняті Наглядовою Радою, належним чином виконуються Правлінням та структурними підрозділами Банку. </a:t>
            </a:r>
            <a:r>
              <a:rPr lang="uk-UA" sz="1100" dirty="0" smtClean="0">
                <a:solidFill>
                  <a:schemeClr val="tx1"/>
                </a:solidFill>
                <a:latin typeface="Century Gothic" panose="020B0502020202020204" pitchFamily="34" charset="0"/>
              </a:rPr>
              <a:t>Наглядова Рада Банку розвиває високі етичні та професійні стандарти, дотримується таких стандартів та забезпечує їх упровадження та дотримання керівниками Банку, керівниками підрозділів контролю та іншими працівниками Банку.</a:t>
            </a:r>
          </a:p>
        </p:txBody>
      </p:sp>
      <p:sp>
        <p:nvSpPr>
          <p:cNvPr id="12" name="Прямоугольник 11"/>
          <p:cNvSpPr/>
          <p:nvPr/>
        </p:nvSpPr>
        <p:spPr>
          <a:xfrm>
            <a:off x="4774581" y="1608946"/>
            <a:ext cx="4104456" cy="294632"/>
          </a:xfrm>
          <a:prstGeom prst="rect">
            <a:avLst/>
          </a:prstGeom>
        </p:spPr>
        <p:txBody>
          <a:bodyPr wrap="square">
            <a:spAutoFit/>
          </a:bodyPr>
          <a:lstStyle/>
          <a:p>
            <a:pPr>
              <a:lnSpc>
                <a:spcPct val="150000"/>
              </a:lnSpc>
            </a:pPr>
            <a:r>
              <a:rPr lang="en-US" sz="1000" dirty="0" smtClean="0">
                <a:solidFill>
                  <a:schemeClr val="tx1"/>
                </a:solidFill>
              </a:rPr>
              <a:t> </a:t>
            </a:r>
            <a:endParaRPr lang="en-US" sz="1000" dirty="0">
              <a:solidFill>
                <a:schemeClr val="tx1"/>
              </a:solidFill>
            </a:endParaRPr>
          </a:p>
        </p:txBody>
      </p:sp>
    </p:spTree>
    <p:extLst>
      <p:ext uri="{BB962C8B-B14F-4D97-AF65-F5344CB8AC3E}">
        <p14:creationId xmlns:p14="http://schemas.microsoft.com/office/powerpoint/2010/main" val="4771660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idx="12"/>
          </p:nvPr>
        </p:nvSpPr>
        <p:spPr/>
        <p:txBody>
          <a:bodyPr/>
          <a:lstStyle/>
          <a:p>
            <a:pPr>
              <a:defRPr/>
            </a:pPr>
            <a:fld id="{57019CA8-9946-425E-9F07-4DB47ACFBF0D}" type="slidenum">
              <a:rPr lang="en-GB" smtClean="0"/>
              <a:pPr>
                <a:defRPr/>
              </a:pPr>
              <a:t>8</a:t>
            </a:fld>
            <a:endParaRPr lang="en-GB"/>
          </a:p>
        </p:txBody>
      </p:sp>
      <p:sp>
        <p:nvSpPr>
          <p:cNvPr id="3" name="Rectangle 2"/>
          <p:cNvSpPr txBox="1">
            <a:spLocks noChangeArrowheads="1"/>
          </p:cNvSpPr>
          <p:nvPr/>
        </p:nvSpPr>
        <p:spPr>
          <a:xfrm>
            <a:off x="250026" y="188640"/>
            <a:ext cx="8714462" cy="1080294"/>
          </a:xfrm>
          <a:prstGeom prst="rect">
            <a:avLst/>
          </a:prstGeom>
          <a:extLst>
            <a:ext uri="{91240B29-F687-4F45-9708-019B960494DF}">
              <a14:hiddenLine xmlns:a14="http://schemas.microsoft.com/office/drawing/2010/main" w="9525">
                <a:solidFill>
                  <a:srgbClr val="000000"/>
                </a:solidFill>
                <a:miter lim="800000"/>
                <a:headEnd/>
                <a:tailEnd/>
              </a14:hiddenLine>
            </a:ext>
          </a:extLst>
        </p:spPr>
        <p:txBody>
          <a:bodyPr/>
          <a:lstStyle>
            <a:lvl1pPr algn="ctr" defTabSz="457200"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defTabSz="457200"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defTabSz="457200"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defTabSz="457200"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defTabSz="457200"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a:lstStyle>
          <a:p>
            <a:pPr algn="l" fontAlgn="auto">
              <a:spcAft>
                <a:spcPts val="0"/>
              </a:spcAft>
              <a:buClrTx/>
              <a:buSzTx/>
              <a:buFontTx/>
              <a:defRPr/>
            </a:pPr>
            <a:r>
              <a:rPr lang="uk-UA" sz="3000" b="1" dirty="0" smtClean="0">
                <a:solidFill>
                  <a:srgbClr val="EC6400"/>
                </a:solidFill>
                <a:latin typeface="Century Gothic" panose="020B0502020202020204" pitchFamily="34" charset="0"/>
                <a:ea typeface="+mj-ea"/>
                <a:cs typeface="Arial"/>
              </a:rPr>
              <a:t>Щорічна самооцінка та щорічна перевірка відповідності членів Наглядової Ради</a:t>
            </a:r>
            <a:endParaRPr lang="en-US" sz="3000" b="1" dirty="0">
              <a:solidFill>
                <a:srgbClr val="EC6400"/>
              </a:solidFill>
              <a:latin typeface="Century Gothic" panose="020B0502020202020204" pitchFamily="34" charset="0"/>
              <a:ea typeface="+mj-ea"/>
              <a:cs typeface="Arial"/>
            </a:endParaRPr>
          </a:p>
        </p:txBody>
      </p:sp>
      <p:sp>
        <p:nvSpPr>
          <p:cNvPr id="5" name="Прямоугольник 4"/>
          <p:cNvSpPr/>
          <p:nvPr/>
        </p:nvSpPr>
        <p:spPr>
          <a:xfrm>
            <a:off x="250752" y="1700808"/>
            <a:ext cx="8424936" cy="2954655"/>
          </a:xfrm>
          <a:prstGeom prst="rect">
            <a:avLst/>
          </a:prstGeom>
        </p:spPr>
        <p:txBody>
          <a:bodyPr wrap="square">
            <a:spAutoFit/>
          </a:bodyPr>
          <a:lstStyle/>
          <a:p>
            <a:pPr>
              <a:spcAft>
                <a:spcPts val="600"/>
              </a:spcAft>
            </a:pPr>
            <a:r>
              <a:rPr lang="uk-UA" sz="1100" b="1" dirty="0" smtClean="0">
                <a:solidFill>
                  <a:schemeClr val="tx1"/>
                </a:solidFill>
                <a:latin typeface="Century Gothic" panose="020B0502020202020204" pitchFamily="34" charset="0"/>
              </a:rPr>
              <a:t>Банком було проведено щорічну самооцінку та оцінку ефективності діяльності Наглядової Ради </a:t>
            </a:r>
            <a:r>
              <a:rPr lang="uk-UA" sz="1100" dirty="0" smtClean="0">
                <a:solidFill>
                  <a:schemeClr val="tx1"/>
                </a:solidFill>
                <a:latin typeface="Century Gothic" panose="020B0502020202020204" pitchFamily="34" charset="0"/>
              </a:rPr>
              <a:t>у 2021 році шляхом письмового опитування.</a:t>
            </a:r>
          </a:p>
          <a:p>
            <a:pPr>
              <a:spcAft>
                <a:spcPts val="600"/>
              </a:spcAft>
            </a:pPr>
            <a:r>
              <a:rPr lang="uk-UA" sz="1100" dirty="0" smtClean="0">
                <a:solidFill>
                  <a:schemeClr val="tx1"/>
                </a:solidFill>
                <a:latin typeface="Century Gothic" panose="020B0502020202020204" pitchFamily="34" charset="0"/>
              </a:rPr>
              <a:t>За результатами опитування Банк дійшов висновку,  що всі члени Наглядової Ради Банку достатньо часу приділяють виконанню своїх обов‘язків у складі Наглядової ради АТ «ПРАВЕКС БАНК». Незалежні члени Наглядової Ради Банку, окрім діяльності в Наглядовій Раді, займаються виключно науковою та громадською діяльністю. </a:t>
            </a:r>
            <a:r>
              <a:rPr lang="uk-UA" sz="1100" dirty="0" smtClean="0">
                <a:solidFill>
                  <a:schemeClr val="tx1"/>
                </a:solidFill>
                <a:latin typeface="Century Gothic" panose="020B0502020202020204" pitchFamily="34" charset="0"/>
              </a:rPr>
              <a:t>Голова </a:t>
            </a:r>
            <a:r>
              <a:rPr lang="uk-UA" sz="1100" dirty="0" smtClean="0">
                <a:solidFill>
                  <a:schemeClr val="tx1"/>
                </a:solidFill>
                <a:latin typeface="Century Gothic" panose="020B0502020202020204" pitchFamily="34" charset="0"/>
              </a:rPr>
              <a:t>вийшов на </a:t>
            </a:r>
            <a:r>
              <a:rPr lang="uk-UA" sz="1100" dirty="0" smtClean="0">
                <a:solidFill>
                  <a:schemeClr val="tx1"/>
                </a:solidFill>
                <a:latin typeface="Century Gothic" panose="020B0502020202020204" pitchFamily="34" charset="0"/>
              </a:rPr>
              <a:t>пенсію та </a:t>
            </a:r>
            <a:r>
              <a:rPr lang="uk-UA" sz="1100" dirty="0" smtClean="0">
                <a:solidFill>
                  <a:schemeClr val="tx1"/>
                </a:solidFill>
                <a:latin typeface="Century Gothic" panose="020B0502020202020204" pitchFamily="34" charset="0"/>
              </a:rPr>
              <a:t>займає таку ж посаду в іншому іноземному банку, що входить до Групи </a:t>
            </a:r>
            <a:r>
              <a:rPr lang="uk-UA" sz="1100" dirty="0" err="1" smtClean="0">
                <a:solidFill>
                  <a:schemeClr val="tx1"/>
                </a:solidFill>
                <a:latin typeface="Century Gothic" panose="020B0502020202020204" pitchFamily="34" charset="0"/>
              </a:rPr>
              <a:t>Інтеза</a:t>
            </a:r>
            <a:r>
              <a:rPr lang="uk-UA" sz="1100" dirty="0" smtClean="0">
                <a:solidFill>
                  <a:schemeClr val="tx1"/>
                </a:solidFill>
                <a:latin typeface="Century Gothic" panose="020B0502020202020204" pitchFamily="34" charset="0"/>
              </a:rPr>
              <a:t> </a:t>
            </a:r>
            <a:r>
              <a:rPr lang="uk-UA" sz="1100" dirty="0" err="1" smtClean="0">
                <a:solidFill>
                  <a:schemeClr val="tx1"/>
                </a:solidFill>
                <a:latin typeface="Century Gothic" panose="020B0502020202020204" pitchFamily="34" charset="0"/>
              </a:rPr>
              <a:t>Санпаоло</a:t>
            </a:r>
            <a:r>
              <a:rPr lang="uk-UA" sz="1100" dirty="0" smtClean="0">
                <a:solidFill>
                  <a:schemeClr val="tx1"/>
                </a:solidFill>
                <a:latin typeface="Century Gothic" panose="020B0502020202020204" pitchFamily="34" charset="0"/>
              </a:rPr>
              <a:t>. </a:t>
            </a:r>
            <a:r>
              <a:rPr lang="uk-UA" sz="1100" dirty="0">
                <a:solidFill>
                  <a:schemeClr val="tx1"/>
                </a:solidFill>
                <a:latin typeface="Century Gothic" panose="020B0502020202020204" pitchFamily="34" charset="0"/>
              </a:rPr>
              <a:t>Ч</a:t>
            </a:r>
            <a:r>
              <a:rPr lang="uk-UA" sz="1100" dirty="0" smtClean="0">
                <a:solidFill>
                  <a:schemeClr val="tx1"/>
                </a:solidFill>
                <a:latin typeface="Century Gothic" panose="020B0502020202020204" pitchFamily="34" charset="0"/>
              </a:rPr>
              <a:t>лен Наглядової </a:t>
            </a:r>
            <a:r>
              <a:rPr lang="uk-UA" sz="1100" dirty="0" smtClean="0">
                <a:solidFill>
                  <a:schemeClr val="tx1"/>
                </a:solidFill>
                <a:latin typeface="Century Gothic" panose="020B0502020202020204" pitchFamily="34" charset="0"/>
              </a:rPr>
              <a:t>Ради, </a:t>
            </a:r>
            <a:r>
              <a:rPr lang="uk-UA" sz="1100" dirty="0" smtClean="0">
                <a:solidFill>
                  <a:schemeClr val="tx1"/>
                </a:solidFill>
                <a:latin typeface="Century Gothic" panose="020B0502020202020204" pitchFamily="34" charset="0"/>
              </a:rPr>
              <a:t>який є представником акціонера, додатково займає посади в органах управління Єдиного акціонера. Однак вони приділяють значний час ефективному виконанню своїх функцій у складі Наглядової </a:t>
            </a:r>
            <a:r>
              <a:rPr lang="uk-UA" sz="1100" dirty="0" smtClean="0">
                <a:solidFill>
                  <a:schemeClr val="tx1"/>
                </a:solidFill>
                <a:latin typeface="Century Gothic" panose="020B0502020202020204" pitchFamily="34" charset="0"/>
              </a:rPr>
              <a:t>Ради. </a:t>
            </a:r>
            <a:endParaRPr lang="uk-UA" sz="1100" dirty="0" smtClean="0">
              <a:solidFill>
                <a:schemeClr val="tx1"/>
              </a:solidFill>
              <a:latin typeface="Century Gothic" panose="020B0502020202020204" pitchFamily="34" charset="0"/>
            </a:endParaRPr>
          </a:p>
          <a:p>
            <a:pPr>
              <a:spcAft>
                <a:spcPts val="600"/>
              </a:spcAft>
            </a:pPr>
            <a:r>
              <a:rPr lang="uk-UA" sz="1100" dirty="0" smtClean="0">
                <a:solidFill>
                  <a:schemeClr val="tx1"/>
                </a:solidFill>
                <a:latin typeface="Century Gothic" panose="020B0502020202020204" pitchFamily="34" charset="0"/>
              </a:rPr>
              <a:t>Крім того, </a:t>
            </a:r>
            <a:r>
              <a:rPr lang="uk-UA" sz="1100" b="1" dirty="0" smtClean="0">
                <a:solidFill>
                  <a:schemeClr val="tx1"/>
                </a:solidFill>
                <a:latin typeface="Century Gothic" panose="020B0502020202020204" pitchFamily="34" charset="0"/>
              </a:rPr>
              <a:t>Банком було проведено щорічну перевірку </a:t>
            </a:r>
            <a:r>
              <a:rPr lang="uk-UA" sz="1100" b="1" dirty="0">
                <a:solidFill>
                  <a:schemeClr val="tx1"/>
                </a:solidFill>
                <a:latin typeface="Century Gothic" panose="020B0502020202020204" pitchFamily="34" charset="0"/>
              </a:rPr>
              <a:t>відповідності корпоративних керівників Банку, </a:t>
            </a:r>
            <a:r>
              <a:rPr lang="uk-UA" sz="1100" b="1" dirty="0" smtClean="0">
                <a:solidFill>
                  <a:schemeClr val="tx1"/>
                </a:solidFill>
                <a:latin typeface="Century Gothic" panose="020B0502020202020204" pitchFamily="34" charset="0"/>
              </a:rPr>
              <a:t>директора </a:t>
            </a:r>
            <a:r>
              <a:rPr lang="uk-UA" sz="1100" b="1" dirty="0" smtClean="0">
                <a:solidFill>
                  <a:schemeClr val="tx1"/>
                </a:solidFill>
                <a:latin typeface="Century Gothic" panose="020B0502020202020204" pitchFamily="34" charset="0"/>
              </a:rPr>
              <a:t>департаменту внутрішнього </a:t>
            </a:r>
            <a:r>
              <a:rPr lang="uk-UA" sz="1100" b="1" dirty="0">
                <a:solidFill>
                  <a:schemeClr val="tx1"/>
                </a:solidFill>
                <a:latin typeface="Century Gothic" panose="020B0502020202020204" pitchFamily="34" charset="0"/>
              </a:rPr>
              <a:t>аудиту, </a:t>
            </a:r>
            <a:r>
              <a:rPr lang="uk-UA" sz="1100" b="1" dirty="0" smtClean="0">
                <a:solidFill>
                  <a:schemeClr val="tx1"/>
                </a:solidFill>
                <a:latin typeface="Century Gothic" panose="020B0502020202020204" pitchFamily="34" charset="0"/>
              </a:rPr>
              <a:t>працівника відповідального за </a:t>
            </a:r>
            <a:r>
              <a:rPr lang="uk-UA" sz="1100" b="1" dirty="0">
                <a:solidFill>
                  <a:schemeClr val="tx1"/>
                </a:solidFill>
                <a:latin typeface="Century Gothic" panose="020B0502020202020204" pitchFamily="34" charset="0"/>
              </a:rPr>
              <a:t>проведення фінансового </a:t>
            </a:r>
            <a:r>
              <a:rPr lang="uk-UA" sz="1100" b="1" dirty="0" smtClean="0">
                <a:solidFill>
                  <a:schemeClr val="tx1"/>
                </a:solidFill>
                <a:latin typeface="Century Gothic" panose="020B0502020202020204" pitchFamily="34" charset="0"/>
              </a:rPr>
              <a:t>моніторингу, </a:t>
            </a:r>
            <a:r>
              <a:rPr lang="uk-UA" sz="1100" b="1" dirty="0">
                <a:solidFill>
                  <a:schemeClr val="tx1"/>
                </a:solidFill>
                <a:latin typeface="Century Gothic" panose="020B0502020202020204" pitchFamily="34" charset="0"/>
              </a:rPr>
              <a:t>вимогам </a:t>
            </a:r>
            <a:r>
              <a:rPr lang="uk-UA" sz="1100" b="1" dirty="0" smtClean="0">
                <a:solidFill>
                  <a:schemeClr val="tx1"/>
                </a:solidFill>
                <a:latin typeface="Century Gothic" panose="020B0502020202020204" pitchFamily="34" charset="0"/>
              </a:rPr>
              <a:t>щодо ділової репутації </a:t>
            </a:r>
            <a:r>
              <a:rPr lang="uk-UA" sz="1100" b="1" dirty="0">
                <a:solidFill>
                  <a:schemeClr val="tx1"/>
                </a:solidFill>
                <a:latin typeface="Century Gothic" panose="020B0502020202020204" pitchFamily="34" charset="0"/>
              </a:rPr>
              <a:t>та незалежності (для незалежних членів </a:t>
            </a:r>
            <a:r>
              <a:rPr lang="uk-UA" sz="1100" b="1" dirty="0" smtClean="0">
                <a:solidFill>
                  <a:schemeClr val="tx1"/>
                </a:solidFill>
                <a:latin typeface="Century Gothic" panose="020B0502020202020204" pitchFamily="34" charset="0"/>
              </a:rPr>
              <a:t>Наглядової Ради</a:t>
            </a:r>
            <a:r>
              <a:rPr lang="uk-UA" sz="1100" b="1" dirty="0">
                <a:solidFill>
                  <a:schemeClr val="tx1"/>
                </a:solidFill>
                <a:latin typeface="Century Gothic" panose="020B0502020202020204" pitchFamily="34" charset="0"/>
              </a:rPr>
              <a:t>) </a:t>
            </a:r>
            <a:r>
              <a:rPr lang="uk-UA" sz="1100" dirty="0">
                <a:solidFill>
                  <a:schemeClr val="tx1"/>
                </a:solidFill>
                <a:latin typeface="Century Gothic" panose="020B0502020202020204" pitchFamily="34" charset="0"/>
              </a:rPr>
              <a:t>шляхом заповнення </a:t>
            </a:r>
            <a:r>
              <a:rPr lang="uk-UA" sz="1100" dirty="0" smtClean="0">
                <a:solidFill>
                  <a:schemeClr val="tx1"/>
                </a:solidFill>
                <a:latin typeface="Century Gothic" panose="020B0502020202020204" pitchFamily="34" charset="0"/>
              </a:rPr>
              <a:t>відповідного опитувальника. </a:t>
            </a:r>
            <a:r>
              <a:rPr lang="uk-UA" sz="1100" dirty="0" smtClean="0">
                <a:solidFill>
                  <a:schemeClr val="tx1"/>
                </a:solidFill>
                <a:latin typeface="Century Gothic" panose="020B0502020202020204" pitchFamily="34" charset="0"/>
              </a:rPr>
              <a:t>За результатами такої перевірки відповідності встановлено, що всі члени Наглядової Ради відповідають вимогам щодо ділової репутації та </a:t>
            </a:r>
            <a:r>
              <a:rPr lang="uk-UA" sz="1100" dirty="0">
                <a:solidFill>
                  <a:schemeClr val="tx1"/>
                </a:solidFill>
                <a:latin typeface="Century Gothic" panose="020B0502020202020204" pitchFamily="34" charset="0"/>
              </a:rPr>
              <a:t>постійно підвищують </a:t>
            </a:r>
            <a:r>
              <a:rPr lang="uk-UA" sz="1100" dirty="0" smtClean="0">
                <a:solidFill>
                  <a:schemeClr val="tx1"/>
                </a:solidFill>
                <a:latin typeface="Century Gothic" panose="020B0502020202020204" pitchFamily="34" charset="0"/>
              </a:rPr>
              <a:t>свій рівень знань </a:t>
            </a:r>
            <a:r>
              <a:rPr lang="uk-UA" sz="1100" dirty="0">
                <a:solidFill>
                  <a:schemeClr val="tx1"/>
                </a:solidFill>
                <a:latin typeface="Century Gothic" panose="020B0502020202020204" pitchFamily="34" charset="0"/>
              </a:rPr>
              <a:t>та кваліфікацію. Незалежні члени Наглядової </a:t>
            </a:r>
            <a:r>
              <a:rPr lang="uk-UA" sz="1100" dirty="0" smtClean="0">
                <a:solidFill>
                  <a:schemeClr val="tx1"/>
                </a:solidFill>
                <a:latin typeface="Century Gothic" panose="020B0502020202020204" pitchFamily="34" charset="0"/>
              </a:rPr>
              <a:t>Ради </a:t>
            </a:r>
            <a:r>
              <a:rPr lang="uk-UA" sz="1100" dirty="0">
                <a:solidFill>
                  <a:schemeClr val="tx1"/>
                </a:solidFill>
                <a:latin typeface="Century Gothic" panose="020B0502020202020204" pitchFamily="34" charset="0"/>
              </a:rPr>
              <a:t>дотримуються вимог незалежності, встановлених законодавством та нормативно-правовими актами Національного банку України. Відповідні Звіти </a:t>
            </a:r>
            <a:r>
              <a:rPr lang="uk-UA" sz="1100" dirty="0" smtClean="0">
                <a:solidFill>
                  <a:schemeClr val="tx1"/>
                </a:solidFill>
                <a:latin typeface="Century Gothic" panose="020B0502020202020204" pitchFamily="34" charset="0"/>
              </a:rPr>
              <a:t>було затверджено </a:t>
            </a:r>
            <a:r>
              <a:rPr lang="uk-UA" sz="1100" dirty="0">
                <a:solidFill>
                  <a:schemeClr val="tx1"/>
                </a:solidFill>
                <a:latin typeface="Century Gothic" panose="020B0502020202020204" pitchFamily="34" charset="0"/>
              </a:rPr>
              <a:t>Наглядовою </a:t>
            </a:r>
            <a:r>
              <a:rPr lang="uk-UA" sz="1100" dirty="0" smtClean="0">
                <a:solidFill>
                  <a:schemeClr val="tx1"/>
                </a:solidFill>
                <a:latin typeface="Century Gothic" panose="020B0502020202020204" pitchFamily="34" charset="0"/>
              </a:rPr>
              <a:t>Радою </a:t>
            </a:r>
            <a:r>
              <a:rPr lang="uk-UA" sz="1100" dirty="0">
                <a:solidFill>
                  <a:schemeClr val="tx1"/>
                </a:solidFill>
                <a:latin typeface="Century Gothic" panose="020B0502020202020204" pitchFamily="34" charset="0"/>
              </a:rPr>
              <a:t>22 грудня 2021 року </a:t>
            </a:r>
            <a:r>
              <a:rPr lang="uk-UA" sz="1100" dirty="0" smtClean="0">
                <a:solidFill>
                  <a:schemeClr val="tx1"/>
                </a:solidFill>
                <a:latin typeface="Century Gothic" panose="020B0502020202020204" pitchFamily="34" charset="0"/>
              </a:rPr>
              <a:t>(Протокол </a:t>
            </a:r>
            <a:r>
              <a:rPr lang="uk-UA" sz="1100" dirty="0">
                <a:solidFill>
                  <a:schemeClr val="tx1"/>
                </a:solidFill>
                <a:latin typeface="Century Gothic" panose="020B0502020202020204" pitchFamily="34" charset="0"/>
              </a:rPr>
              <a:t>№</a:t>
            </a:r>
            <a:r>
              <a:rPr lang="uk-UA" sz="1100" dirty="0" smtClean="0">
                <a:solidFill>
                  <a:schemeClr val="tx1"/>
                </a:solidFill>
                <a:latin typeface="Century Gothic" panose="020B0502020202020204" pitchFamily="34" charset="0"/>
              </a:rPr>
              <a:t>18_21).</a:t>
            </a:r>
          </a:p>
        </p:txBody>
      </p:sp>
    </p:spTree>
    <p:extLst>
      <p:ext uri="{BB962C8B-B14F-4D97-AF65-F5344CB8AC3E}">
        <p14:creationId xmlns:p14="http://schemas.microsoft.com/office/powerpoint/2010/main" val="19711933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idx="4294967295"/>
          </p:nvPr>
        </p:nvSpPr>
        <p:spPr>
          <a:xfrm>
            <a:off x="397080" y="44450"/>
            <a:ext cx="7832520" cy="647700"/>
          </a:xfrm>
          <a:prstGeom prst="rect">
            <a:avLst/>
          </a:prstGeom>
          <a:extLst>
            <a:ext uri="{91240B29-F687-4F45-9708-019B960494DF}">
              <a14:hiddenLine xmlns:a14="http://schemas.microsoft.com/office/drawing/2010/main" w="9525">
                <a:solidFill>
                  <a:srgbClr val="000000"/>
                </a:solidFill>
                <a:miter lim="800000"/>
                <a:headEnd/>
                <a:tailEnd/>
              </a14:hiddenLine>
            </a:ext>
          </a:extLst>
        </p:spPr>
        <p:txBody>
          <a:bodyPr/>
          <a:lstStyle/>
          <a:p>
            <a:pPr algn="l" fontAlgn="auto">
              <a:spcAft>
                <a:spcPts val="0"/>
              </a:spcAft>
              <a:defRPr/>
            </a:pPr>
            <a:r>
              <a:rPr lang="uk-UA" sz="3000" b="1" dirty="0" smtClean="0">
                <a:solidFill>
                  <a:srgbClr val="EC6400"/>
                </a:solidFill>
                <a:latin typeface="Century Gothic" panose="020B0502020202020204" pitchFamily="34" charset="0"/>
                <a:ea typeface="+mj-ea"/>
                <a:cs typeface="Arial"/>
              </a:rPr>
              <a:t>Висновки</a:t>
            </a:r>
            <a:endParaRPr lang="en-US" sz="3000" b="1" dirty="0">
              <a:solidFill>
                <a:srgbClr val="EC6400"/>
              </a:solidFill>
              <a:latin typeface="Century Gothic" panose="020B0502020202020204" pitchFamily="34" charset="0"/>
              <a:ea typeface="+mj-ea"/>
              <a:cs typeface="Arial"/>
            </a:endParaRPr>
          </a:p>
        </p:txBody>
      </p:sp>
      <p:sp>
        <p:nvSpPr>
          <p:cNvPr id="9" name="Segnaposto numero diapositiva 14"/>
          <p:cNvSpPr>
            <a:spLocks noGrp="1"/>
          </p:cNvSpPr>
          <p:nvPr/>
        </p:nvSpPr>
        <p:spPr bwMode="auto">
          <a:xfrm>
            <a:off x="8729663" y="87313"/>
            <a:ext cx="41433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pitchFamily="34" charset="-128"/>
              </a:defRPr>
            </a:lvl1pPr>
            <a:lvl2pPr marL="742950" indent="-285750">
              <a:defRPr>
                <a:solidFill>
                  <a:schemeClr val="tx1"/>
                </a:solidFill>
                <a:latin typeface="Arial" charset="0"/>
                <a:ea typeface="MS PGothic" pitchFamily="34" charset="-128"/>
              </a:defRPr>
            </a:lvl2pPr>
            <a:lvl3pPr marL="1143000" indent="-228600">
              <a:defRPr>
                <a:solidFill>
                  <a:schemeClr val="tx1"/>
                </a:solidFill>
                <a:latin typeface="Arial" charset="0"/>
                <a:ea typeface="MS PGothic" pitchFamily="34" charset="-128"/>
              </a:defRPr>
            </a:lvl3pPr>
            <a:lvl4pPr marL="1600200" indent="-228600">
              <a:defRPr>
                <a:solidFill>
                  <a:schemeClr val="tx1"/>
                </a:solidFill>
                <a:latin typeface="Arial" charset="0"/>
                <a:ea typeface="MS PGothic" pitchFamily="34" charset="-128"/>
              </a:defRPr>
            </a:lvl4pPr>
            <a:lvl5pPr marL="2057400" indent="-228600">
              <a:defRPr>
                <a:solidFill>
                  <a:schemeClr val="tx1"/>
                </a:solidFill>
                <a:latin typeface="Arial" charset="0"/>
                <a:ea typeface="MS PGothic" pitchFamily="34" charset="-128"/>
              </a:defRPr>
            </a:lvl5pPr>
            <a:lvl6pPr marL="2514600" indent="-228600" defTabSz="457200"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457200"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457200"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4572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fld id="{A5647CF0-D2DF-4599-B134-93BE76BE6AE8}" type="slidenum">
              <a:rPr lang="it-IT" altLang="it-IT" sz="1200" b="1">
                <a:solidFill>
                  <a:srgbClr val="EC6400"/>
                </a:solidFill>
              </a:rPr>
              <a:pPr algn="ctr" eaLnBrk="1" hangingPunct="1"/>
              <a:t>9</a:t>
            </a:fld>
            <a:endParaRPr lang="it-IT" altLang="it-IT" sz="1200" b="1">
              <a:solidFill>
                <a:srgbClr val="EC6400"/>
              </a:solidFill>
            </a:endParaRPr>
          </a:p>
        </p:txBody>
      </p:sp>
      <p:sp>
        <p:nvSpPr>
          <p:cNvPr id="11" name="Прямоугольник 10"/>
          <p:cNvSpPr/>
          <p:nvPr/>
        </p:nvSpPr>
        <p:spPr>
          <a:xfrm>
            <a:off x="397080" y="620688"/>
            <a:ext cx="8537310" cy="4762842"/>
          </a:xfrm>
          <a:prstGeom prst="rect">
            <a:avLst/>
          </a:prstGeom>
        </p:spPr>
        <p:txBody>
          <a:bodyPr wrap="square">
            <a:spAutoFit/>
          </a:bodyPr>
          <a:lstStyle/>
          <a:p>
            <a:pPr algn="just"/>
            <a:r>
              <a:rPr lang="uk-UA" sz="1050" dirty="0">
                <a:solidFill>
                  <a:schemeClr val="dk1"/>
                </a:solidFill>
                <a:latin typeface="Century Gothic" panose="020B0502020202020204" pitchFamily="34" charset="0"/>
                <a:ea typeface="+mn-ea"/>
                <a:cs typeface="+mn-cs"/>
              </a:rPr>
              <a:t>Корпоративне управління є ефективним та організовано Банком з урахуванням розміру, особливостей діяльності Банку, характеру й </a:t>
            </a:r>
            <a:r>
              <a:rPr lang="uk-UA" sz="1050" dirty="0" smtClean="0">
                <a:solidFill>
                  <a:schemeClr val="dk1"/>
                </a:solidFill>
                <a:latin typeface="Century Gothic" panose="020B0502020202020204" pitchFamily="34" charset="0"/>
                <a:ea typeface="+mn-ea"/>
                <a:cs typeface="+mn-cs"/>
              </a:rPr>
              <a:t>обсягу </a:t>
            </a:r>
            <a:r>
              <a:rPr lang="uk-UA" sz="1050" dirty="0">
                <a:solidFill>
                  <a:schemeClr val="dk1"/>
                </a:solidFill>
                <a:latin typeface="Century Gothic" panose="020B0502020202020204" pitchFamily="34" charset="0"/>
                <a:ea typeface="+mn-ea"/>
                <a:cs typeface="+mn-cs"/>
              </a:rPr>
              <a:t>банківських та інших фінансових послуг, профілю ризику Банку, системної важливості Банку та діяльності міжнародної банківської групи, до складу якої входить Банк, відповідно до вимог законодавства, рекомендацій Національного Банку України </a:t>
            </a:r>
            <a:r>
              <a:rPr lang="uk-UA" sz="1050" dirty="0" smtClean="0">
                <a:solidFill>
                  <a:schemeClr val="dk1"/>
                </a:solidFill>
                <a:latin typeface="Century Gothic" panose="020B0502020202020204" pitchFamily="34" charset="0"/>
                <a:ea typeface="+mn-ea"/>
                <a:cs typeface="+mn-cs"/>
              </a:rPr>
              <a:t>та Принципів корпоративного управління для банків Базельського комітету з питань банківського нагляду. Організаційна структура </a:t>
            </a:r>
            <a:r>
              <a:rPr lang="uk-UA" sz="1050" dirty="0">
                <a:solidFill>
                  <a:schemeClr val="dk1"/>
                </a:solidFill>
                <a:latin typeface="Century Gothic" panose="020B0502020202020204" pitchFamily="34" charset="0"/>
                <a:ea typeface="+mn-ea"/>
                <a:cs typeface="+mn-cs"/>
              </a:rPr>
              <a:t>Банку </a:t>
            </a:r>
            <a:r>
              <a:rPr lang="uk-UA" sz="1050" dirty="0" smtClean="0">
                <a:solidFill>
                  <a:schemeClr val="dk1"/>
                </a:solidFill>
                <a:latin typeface="Century Gothic" panose="020B0502020202020204" pitchFamily="34" charset="0"/>
                <a:ea typeface="+mn-ea"/>
                <a:cs typeface="+mn-cs"/>
              </a:rPr>
              <a:t>надає </a:t>
            </a:r>
            <a:r>
              <a:rPr lang="uk-UA" sz="1050" dirty="0">
                <a:solidFill>
                  <a:schemeClr val="dk1"/>
                </a:solidFill>
                <a:latin typeface="Century Gothic" panose="020B0502020202020204" pitchFamily="34" charset="0"/>
                <a:ea typeface="+mn-ea"/>
                <a:cs typeface="+mn-cs"/>
              </a:rPr>
              <a:t>змогу </a:t>
            </a:r>
            <a:r>
              <a:rPr lang="uk-UA" sz="1050" dirty="0" smtClean="0">
                <a:solidFill>
                  <a:schemeClr val="dk1"/>
                </a:solidFill>
                <a:latin typeface="Century Gothic" panose="020B0502020202020204" pitchFamily="34" charset="0"/>
                <a:ea typeface="+mn-ea"/>
                <a:cs typeface="+mn-cs"/>
              </a:rPr>
              <a:t>Наглядовій Раді виконувати </a:t>
            </a:r>
            <a:r>
              <a:rPr lang="uk-UA" sz="1050" dirty="0">
                <a:solidFill>
                  <a:schemeClr val="dk1"/>
                </a:solidFill>
                <a:latin typeface="Century Gothic" panose="020B0502020202020204" pitchFamily="34" charset="0"/>
                <a:ea typeface="+mn-ea"/>
                <a:cs typeface="+mn-cs"/>
              </a:rPr>
              <a:t>свої обов’язки належним чином, відповідно до вимог </a:t>
            </a:r>
            <a:r>
              <a:rPr lang="uk-UA" sz="1050" dirty="0" smtClean="0">
                <a:solidFill>
                  <a:schemeClr val="dk1"/>
                </a:solidFill>
                <a:latin typeface="Century Gothic" panose="020B0502020202020204" pitchFamily="34" charset="0"/>
                <a:ea typeface="+mn-ea"/>
                <a:cs typeface="+mn-cs"/>
              </a:rPr>
              <a:t>законодавства, </a:t>
            </a:r>
            <a:r>
              <a:rPr lang="uk-UA" sz="1050" dirty="0">
                <a:solidFill>
                  <a:schemeClr val="dk1"/>
                </a:solidFill>
                <a:latin typeface="Century Gothic" panose="020B0502020202020204" pitchFamily="34" charset="0"/>
                <a:ea typeface="+mn-ea"/>
                <a:cs typeface="+mn-cs"/>
              </a:rPr>
              <a:t>та сприяє ефективному прийняттю рішень </a:t>
            </a:r>
            <a:r>
              <a:rPr lang="uk-UA" sz="1050" dirty="0" smtClean="0">
                <a:solidFill>
                  <a:schemeClr val="dk1"/>
                </a:solidFill>
                <a:latin typeface="Century Gothic" panose="020B0502020202020204" pitchFamily="34" charset="0"/>
                <a:ea typeface="+mn-ea"/>
                <a:cs typeface="+mn-cs"/>
              </a:rPr>
              <a:t>та </a:t>
            </a:r>
            <a:r>
              <a:rPr lang="uk-UA" sz="1050" dirty="0">
                <a:solidFill>
                  <a:schemeClr val="dk1"/>
                </a:solidFill>
                <a:latin typeface="Century Gothic" panose="020B0502020202020204" pitchFamily="34" charset="0"/>
                <a:ea typeface="+mn-ea"/>
                <a:cs typeface="+mn-cs"/>
              </a:rPr>
              <a:t>належному управлінню Банком у цілому. </a:t>
            </a:r>
            <a:endParaRPr lang="uk-UA" sz="1050" dirty="0" smtClean="0">
              <a:solidFill>
                <a:schemeClr val="dk1"/>
              </a:solidFill>
              <a:latin typeface="Century Gothic" panose="020B0502020202020204" pitchFamily="34" charset="0"/>
              <a:ea typeface="+mn-ea"/>
              <a:cs typeface="+mn-cs"/>
            </a:endParaRPr>
          </a:p>
          <a:p>
            <a:pPr algn="just"/>
            <a:endParaRPr lang="uk-UA" sz="1050" dirty="0">
              <a:solidFill>
                <a:schemeClr val="dk1"/>
              </a:solidFill>
              <a:latin typeface="Century Gothic" panose="020B0502020202020204" pitchFamily="34" charset="0"/>
              <a:ea typeface="+mn-ea"/>
              <a:cs typeface="+mn-cs"/>
            </a:endParaRPr>
          </a:p>
          <a:p>
            <a:pPr algn="just"/>
            <a:r>
              <a:rPr lang="uk-UA" sz="1050" dirty="0">
                <a:solidFill>
                  <a:schemeClr val="dk1"/>
                </a:solidFill>
                <a:latin typeface="Century Gothic" panose="020B0502020202020204" pitchFamily="34" charset="0"/>
                <a:ea typeface="+mn-ea"/>
                <a:cs typeface="+mn-cs"/>
              </a:rPr>
              <a:t>Наявний чіткий розподіл повноважень </a:t>
            </a:r>
            <a:r>
              <a:rPr lang="uk-UA" sz="1050" dirty="0" smtClean="0">
                <a:solidFill>
                  <a:schemeClr val="dk1"/>
                </a:solidFill>
                <a:latin typeface="Century Gothic" panose="020B0502020202020204" pitchFamily="34" charset="0"/>
                <a:ea typeface="+mn-ea"/>
                <a:cs typeface="+mn-cs"/>
              </a:rPr>
              <a:t>та </a:t>
            </a:r>
            <a:r>
              <a:rPr lang="uk-UA" sz="1050" dirty="0">
                <a:solidFill>
                  <a:schemeClr val="dk1"/>
                </a:solidFill>
                <a:latin typeface="Century Gothic" panose="020B0502020202020204" pitchFamily="34" charset="0"/>
                <a:ea typeface="+mn-ea"/>
                <a:cs typeface="+mn-cs"/>
              </a:rPr>
              <a:t>відповідальності, належний рівень підзвітності та системи стримування і </a:t>
            </a:r>
            <a:r>
              <a:rPr lang="uk-UA" sz="1050" dirty="0" err="1">
                <a:solidFill>
                  <a:schemeClr val="dk1"/>
                </a:solidFill>
                <a:latin typeface="Century Gothic" panose="020B0502020202020204" pitchFamily="34" charset="0"/>
                <a:ea typeface="+mn-ea"/>
                <a:cs typeface="+mn-cs"/>
              </a:rPr>
              <a:t>противаг</a:t>
            </a:r>
            <a:r>
              <a:rPr lang="uk-UA" sz="1050" dirty="0">
                <a:solidFill>
                  <a:schemeClr val="dk1"/>
                </a:solidFill>
                <a:latin typeface="Century Gothic" panose="020B0502020202020204" pitchFamily="34" charset="0"/>
                <a:ea typeface="+mn-ea"/>
                <a:cs typeface="+mn-cs"/>
              </a:rPr>
              <a:t>. </a:t>
            </a:r>
            <a:r>
              <a:rPr lang="uk-UA" sz="1050" dirty="0" smtClean="0">
                <a:solidFill>
                  <a:schemeClr val="dk1"/>
                </a:solidFill>
                <a:latin typeface="Century Gothic" panose="020B0502020202020204" pitchFamily="34" charset="0"/>
                <a:ea typeface="+mn-ea"/>
                <a:cs typeface="+mn-cs"/>
              </a:rPr>
              <a:t>Профіль ризику визначається Стратегією управління ризиками Банку та тісно пов'язаний зі Стратегією розвитку Банку та підлягає щорічному перегляду. </a:t>
            </a:r>
          </a:p>
          <a:p>
            <a:pPr algn="just"/>
            <a:endParaRPr lang="uk-UA" sz="1050" dirty="0" smtClean="0">
              <a:solidFill>
                <a:schemeClr val="dk1"/>
              </a:solidFill>
              <a:latin typeface="Century Gothic" panose="020B0502020202020204" pitchFamily="34" charset="0"/>
              <a:ea typeface="+mn-ea"/>
              <a:cs typeface="+mn-cs"/>
            </a:endParaRPr>
          </a:p>
          <a:p>
            <a:pPr algn="just"/>
            <a:r>
              <a:rPr lang="uk-UA" sz="1050" dirty="0" smtClean="0">
                <a:solidFill>
                  <a:schemeClr val="dk1"/>
                </a:solidFill>
                <a:latin typeface="Century Gothic" panose="020B0502020202020204" pitchFamily="34" charset="0"/>
                <a:ea typeface="+mn-ea"/>
                <a:cs typeface="+mn-cs"/>
              </a:rPr>
              <a:t>Внутрішні </a:t>
            </a:r>
            <a:r>
              <a:rPr lang="uk-UA" sz="1050" dirty="0">
                <a:solidFill>
                  <a:schemeClr val="dk1"/>
                </a:solidFill>
                <a:latin typeface="Century Gothic" panose="020B0502020202020204" pitchFamily="34" charset="0"/>
                <a:ea typeface="+mn-ea"/>
                <a:cs typeface="+mn-cs"/>
              </a:rPr>
              <a:t>документи Банку відповідають вимогам законодавства та розроблені з урахуванням методичних рекомендацій </a:t>
            </a:r>
            <a:r>
              <a:rPr lang="uk-UA" sz="1050" dirty="0" smtClean="0">
                <a:solidFill>
                  <a:schemeClr val="dk1"/>
                </a:solidFill>
                <a:latin typeface="Century Gothic" panose="020B0502020202020204" pitchFamily="34" charset="0"/>
                <a:ea typeface="+mn-ea"/>
                <a:cs typeface="+mn-cs"/>
              </a:rPr>
              <a:t>Національного банку України. Наглядова Рада </a:t>
            </a:r>
            <a:r>
              <a:rPr lang="uk-UA" sz="1050" dirty="0">
                <a:solidFill>
                  <a:schemeClr val="dk1"/>
                </a:solidFill>
                <a:latin typeface="Century Gothic" panose="020B0502020202020204" pitchFamily="34" charset="0"/>
                <a:ea typeface="+mn-ea"/>
                <a:cs typeface="+mn-cs"/>
              </a:rPr>
              <a:t>Банку на регулярній основі переглядала внутрішні документи Банку, </a:t>
            </a:r>
            <a:r>
              <a:rPr lang="uk-UA" sz="1050" dirty="0" smtClean="0">
                <a:solidFill>
                  <a:schemeClr val="dk1"/>
                </a:solidFill>
                <a:latin typeface="Century Gothic" panose="020B0502020202020204" pitchFamily="34" charset="0"/>
                <a:ea typeface="+mn-ea"/>
                <a:cs typeface="+mn-cs"/>
              </a:rPr>
              <a:t>враховуючи </a:t>
            </a:r>
            <a:r>
              <a:rPr lang="uk-UA" sz="1050" dirty="0">
                <a:solidFill>
                  <a:schemeClr val="dk1"/>
                </a:solidFill>
                <a:latin typeface="Century Gothic" panose="020B0502020202020204" pitchFamily="34" charset="0"/>
                <a:ea typeface="+mn-ea"/>
                <a:cs typeface="+mn-cs"/>
              </a:rPr>
              <a:t>в процесі перегляду ефективність їх попередньої версії і результати обговорень </a:t>
            </a:r>
            <a:r>
              <a:rPr lang="uk-UA" sz="1050" dirty="0" smtClean="0">
                <a:solidFill>
                  <a:schemeClr val="dk1"/>
                </a:solidFill>
                <a:latin typeface="Century Gothic" panose="020B0502020202020204" pitchFamily="34" charset="0"/>
                <a:ea typeface="+mn-ea"/>
                <a:cs typeface="+mn-cs"/>
              </a:rPr>
              <a:t>стосовно необхідності </a:t>
            </a:r>
            <a:r>
              <a:rPr lang="uk-UA" sz="1050" dirty="0">
                <a:solidFill>
                  <a:schemeClr val="dk1"/>
                </a:solidFill>
                <a:latin typeface="Century Gothic" panose="020B0502020202020204" pitchFamily="34" charset="0"/>
                <a:ea typeface="+mn-ea"/>
                <a:cs typeface="+mn-cs"/>
              </a:rPr>
              <a:t>їх удосконалення з Правлінням Банку/підрозділами контролю Банку</a:t>
            </a:r>
            <a:r>
              <a:rPr lang="uk-UA" sz="1050" dirty="0" smtClean="0">
                <a:solidFill>
                  <a:schemeClr val="dk1"/>
                </a:solidFill>
                <a:latin typeface="Century Gothic" panose="020B0502020202020204" pitchFamily="34" charset="0"/>
                <a:ea typeface="+mn-ea"/>
                <a:cs typeface="+mn-cs"/>
              </a:rPr>
              <a:t>. </a:t>
            </a:r>
          </a:p>
          <a:p>
            <a:pPr algn="just"/>
            <a:endParaRPr lang="uk-UA" sz="1050" dirty="0" smtClean="0">
              <a:solidFill>
                <a:schemeClr val="dk1"/>
              </a:solidFill>
              <a:latin typeface="Century Gothic" panose="020B0502020202020204" pitchFamily="34" charset="0"/>
              <a:ea typeface="+mn-ea"/>
              <a:cs typeface="+mn-cs"/>
            </a:endParaRPr>
          </a:p>
          <a:p>
            <a:pPr algn="just">
              <a:spcAft>
                <a:spcPts val="600"/>
              </a:spcAft>
            </a:pPr>
            <a:r>
              <a:rPr lang="uk-UA" sz="1050" dirty="0">
                <a:solidFill>
                  <a:schemeClr val="dk1"/>
                </a:solidFill>
                <a:latin typeface="Century Gothic" panose="020B0502020202020204" pitchFamily="34" charset="0"/>
                <a:ea typeface="+mn-ea"/>
                <a:cs typeface="+mn-cs"/>
              </a:rPr>
              <a:t>Протягом </a:t>
            </a:r>
            <a:r>
              <a:rPr lang="uk-UA" sz="1050" dirty="0" smtClean="0">
                <a:solidFill>
                  <a:schemeClr val="dk1"/>
                </a:solidFill>
                <a:latin typeface="Century Gothic" panose="020B0502020202020204" pitchFamily="34" charset="0"/>
                <a:ea typeface="+mn-ea"/>
                <a:cs typeface="+mn-cs"/>
              </a:rPr>
              <a:t>2021 </a:t>
            </a:r>
            <a:r>
              <a:rPr lang="uk-UA" sz="1050" dirty="0">
                <a:solidFill>
                  <a:schemeClr val="dk1"/>
                </a:solidFill>
                <a:latin typeface="Century Gothic" panose="020B0502020202020204" pitchFamily="34" charset="0"/>
                <a:ea typeface="+mn-ea"/>
                <a:cs typeface="+mn-cs"/>
              </a:rPr>
              <a:t>року Наглядова Рада багато часу приділяла питанням безперервності бізнесу в умовах кризи, спричиненої розповсюдженням КОВІД-19, </a:t>
            </a:r>
            <a:r>
              <a:rPr lang="uk-UA" sz="1050" dirty="0" smtClean="0">
                <a:solidFill>
                  <a:schemeClr val="dk1"/>
                </a:solidFill>
                <a:latin typeface="Century Gothic" panose="020B0502020202020204" pitchFamily="34" charset="0"/>
                <a:ea typeface="+mn-ea"/>
                <a:cs typeface="+mn-cs"/>
              </a:rPr>
              <a:t>питанням забезпечення </a:t>
            </a:r>
            <a:r>
              <a:rPr lang="uk-UA" sz="1050" dirty="0">
                <a:solidFill>
                  <a:schemeClr val="dk1"/>
                </a:solidFill>
                <a:latin typeface="Century Gothic" panose="020B0502020202020204" pitchFamily="34" charset="0"/>
                <a:ea typeface="+mn-ea"/>
                <a:cs typeface="+mn-cs"/>
              </a:rPr>
              <a:t>охорони здоров’я та життя своїх працівників, </a:t>
            </a:r>
            <a:r>
              <a:rPr lang="uk-UA" sz="1050" dirty="0" smtClean="0">
                <a:solidFill>
                  <a:schemeClr val="dk1"/>
                </a:solidFill>
                <a:latin typeface="Century Gothic" panose="020B0502020202020204" pitchFamily="34" charset="0"/>
                <a:ea typeface="+mn-ea"/>
                <a:cs typeface="+mn-cs"/>
              </a:rPr>
              <a:t>а </a:t>
            </a:r>
            <a:r>
              <a:rPr lang="uk-UA" sz="1050" smtClean="0">
                <a:solidFill>
                  <a:schemeClr val="dk1"/>
                </a:solidFill>
                <a:latin typeface="Century Gothic" panose="020B0502020202020204" pitchFamily="34" charset="0"/>
                <a:ea typeface="+mn-ea"/>
                <a:cs typeface="+mn-cs"/>
              </a:rPr>
              <a:t>також віддаленому </a:t>
            </a:r>
            <a:r>
              <a:rPr lang="uk-UA" sz="1050" dirty="0">
                <a:solidFill>
                  <a:schemeClr val="dk1"/>
                </a:solidFill>
                <a:latin typeface="Century Gothic" panose="020B0502020202020204" pitchFamily="34" charset="0"/>
                <a:ea typeface="+mn-ea"/>
                <a:cs typeface="+mn-cs"/>
              </a:rPr>
              <a:t>режиму роботи працівників. Одним із ключових питань було вдосконалення роботи ІТ систем Банку та дотримання вимог законодавства</a:t>
            </a:r>
            <a:r>
              <a:rPr lang="uk-UA" sz="1050" dirty="0" smtClean="0">
                <a:solidFill>
                  <a:schemeClr val="dk1"/>
                </a:solidFill>
                <a:latin typeface="Century Gothic" panose="020B0502020202020204" pitchFamily="34" charset="0"/>
                <a:ea typeface="+mn-ea"/>
                <a:cs typeface="+mn-cs"/>
              </a:rPr>
              <a:t>.</a:t>
            </a:r>
          </a:p>
          <a:p>
            <a:pPr algn="just"/>
            <a:r>
              <a:rPr lang="uk-UA" sz="1050" dirty="0" smtClean="0">
                <a:solidFill>
                  <a:schemeClr val="dk1"/>
                </a:solidFill>
                <a:latin typeface="Century Gothic" panose="020B0502020202020204" pitchFamily="34" charset="0"/>
                <a:ea typeface="+mn-ea"/>
                <a:cs typeface="+mn-cs"/>
              </a:rPr>
              <a:t>Наглядова Рада в 2021 році дотримувалася річного плану та виконала всі завдання, які перед собою ставила, таким чином, всі цілі на 2021 рік Наглядовою Радою було досягнуто. </a:t>
            </a:r>
          </a:p>
          <a:p>
            <a:pPr algn="just"/>
            <a:endParaRPr lang="ru-UA" sz="1050" dirty="0">
              <a:solidFill>
                <a:schemeClr val="dk1"/>
              </a:solidFill>
              <a:latin typeface="Century Gothic" panose="020B0502020202020204" pitchFamily="34" charset="0"/>
              <a:ea typeface="+mn-ea"/>
              <a:cs typeface="+mn-cs"/>
            </a:endParaRPr>
          </a:p>
          <a:p>
            <a:pPr algn="just"/>
            <a:r>
              <a:rPr lang="ru-RU" sz="1050" dirty="0">
                <a:solidFill>
                  <a:schemeClr val="dk1"/>
                </a:solidFill>
                <a:latin typeface="Century Gothic" panose="020B0502020202020204" pitchFamily="34" charset="0"/>
                <a:ea typeface="+mn-ea"/>
                <a:cs typeface="+mn-cs"/>
              </a:rPr>
              <a:t>З </a:t>
            </a:r>
            <a:r>
              <a:rPr lang="ru-RU" sz="1050" dirty="0" err="1">
                <a:solidFill>
                  <a:schemeClr val="dk1"/>
                </a:solidFill>
                <a:latin typeface="Century Gothic" panose="020B0502020202020204" pitchFamily="34" charset="0"/>
                <a:ea typeface="+mn-ea"/>
                <a:cs typeface="+mn-cs"/>
              </a:rPr>
              <a:t>повагою</a:t>
            </a:r>
            <a:r>
              <a:rPr lang="ru-RU" sz="1050" dirty="0" smtClean="0">
                <a:solidFill>
                  <a:schemeClr val="dk1"/>
                </a:solidFill>
                <a:latin typeface="Century Gothic" panose="020B0502020202020204" pitchFamily="34" charset="0"/>
                <a:ea typeface="+mn-ea"/>
                <a:cs typeface="+mn-cs"/>
              </a:rPr>
              <a:t>,</a:t>
            </a:r>
          </a:p>
          <a:p>
            <a:pPr algn="just"/>
            <a:r>
              <a:rPr lang="ru-RU" sz="1050" dirty="0">
                <a:solidFill>
                  <a:schemeClr val="dk1"/>
                </a:solidFill>
                <a:latin typeface="Century Gothic" panose="020B0502020202020204" pitchFamily="34" charset="0"/>
                <a:ea typeface="+mn-ea"/>
                <a:cs typeface="+mn-cs"/>
              </a:rPr>
              <a:t>Голова </a:t>
            </a:r>
            <a:r>
              <a:rPr lang="ru-RU" sz="1050" dirty="0" err="1">
                <a:solidFill>
                  <a:schemeClr val="dk1"/>
                </a:solidFill>
                <a:latin typeface="Century Gothic" panose="020B0502020202020204" pitchFamily="34" charset="0"/>
                <a:ea typeface="+mn-ea"/>
                <a:cs typeface="+mn-cs"/>
              </a:rPr>
              <a:t>Наглядової</a:t>
            </a:r>
            <a:r>
              <a:rPr lang="ru-RU" sz="1050" dirty="0">
                <a:solidFill>
                  <a:schemeClr val="dk1"/>
                </a:solidFill>
                <a:latin typeface="Century Gothic" panose="020B0502020202020204" pitchFamily="34" charset="0"/>
                <a:ea typeface="+mn-ea"/>
                <a:cs typeface="+mn-cs"/>
              </a:rPr>
              <a:t> Ради АТ «ПРАВЕКС БАНК</a:t>
            </a:r>
            <a:r>
              <a:rPr lang="ru-RU" sz="1050" dirty="0" smtClean="0">
                <a:solidFill>
                  <a:schemeClr val="dk1"/>
                </a:solidFill>
                <a:latin typeface="Century Gothic" panose="020B0502020202020204" pitchFamily="34" charset="0"/>
                <a:ea typeface="+mn-ea"/>
                <a:cs typeface="+mn-cs"/>
              </a:rPr>
              <a:t>»</a:t>
            </a:r>
          </a:p>
          <a:p>
            <a:pPr algn="just"/>
            <a:r>
              <a:rPr lang="ru-RU" sz="1050" dirty="0" err="1">
                <a:solidFill>
                  <a:schemeClr val="dk1"/>
                </a:solidFill>
                <a:latin typeface="Century Gothic" panose="020B0502020202020204" pitchFamily="34" charset="0"/>
                <a:ea typeface="+mn-ea"/>
                <a:cs typeface="+mn-cs"/>
              </a:rPr>
              <a:t>Еціо</a:t>
            </a:r>
            <a:r>
              <a:rPr lang="ru-RU" sz="1050" dirty="0">
                <a:solidFill>
                  <a:schemeClr val="dk1"/>
                </a:solidFill>
                <a:latin typeface="Century Gothic" panose="020B0502020202020204" pitchFamily="34" charset="0"/>
                <a:ea typeface="+mn-ea"/>
                <a:cs typeface="+mn-cs"/>
              </a:rPr>
              <a:t> САЛЬВАЇ</a:t>
            </a:r>
            <a:r>
              <a:rPr lang="en-US" sz="1050" dirty="0">
                <a:solidFill>
                  <a:schemeClr val="dk1"/>
                </a:solidFill>
                <a:latin typeface="Century Gothic" panose="020B0502020202020204" pitchFamily="34" charset="0"/>
                <a:ea typeface="+mn-ea"/>
                <a:cs typeface="+mn-cs"/>
              </a:rPr>
              <a:t> </a:t>
            </a:r>
            <a:endParaRPr lang="ru-UA" sz="1050" dirty="0">
              <a:solidFill>
                <a:schemeClr val="dk1"/>
              </a:solidFill>
              <a:latin typeface="Century Gothic" panose="020B0502020202020204" pitchFamily="34" charset="0"/>
              <a:ea typeface="+mn-ea"/>
              <a:cs typeface="+mn-cs"/>
            </a:endParaRPr>
          </a:p>
          <a:p>
            <a:pPr algn="just">
              <a:lnSpc>
                <a:spcPct val="150000"/>
              </a:lnSpc>
            </a:pPr>
            <a:endParaRPr lang="en-US" sz="1000" dirty="0">
              <a:solidFill>
                <a:schemeClr val="tx1"/>
              </a:solidFill>
            </a:endParaRPr>
          </a:p>
        </p:txBody>
      </p:sp>
      <p:sp>
        <p:nvSpPr>
          <p:cNvPr id="12" name="Прямоугольник 11"/>
          <p:cNvSpPr/>
          <p:nvPr/>
        </p:nvSpPr>
        <p:spPr>
          <a:xfrm>
            <a:off x="4774581" y="1608946"/>
            <a:ext cx="4104456" cy="294632"/>
          </a:xfrm>
          <a:prstGeom prst="rect">
            <a:avLst/>
          </a:prstGeom>
        </p:spPr>
        <p:txBody>
          <a:bodyPr wrap="square">
            <a:spAutoFit/>
          </a:bodyPr>
          <a:lstStyle/>
          <a:p>
            <a:pPr>
              <a:lnSpc>
                <a:spcPct val="150000"/>
              </a:lnSpc>
            </a:pPr>
            <a:r>
              <a:rPr lang="en-US" sz="1000" dirty="0" smtClean="0">
                <a:solidFill>
                  <a:schemeClr val="tx1"/>
                </a:solidFill>
              </a:rPr>
              <a:t> </a:t>
            </a:r>
            <a:endParaRPr lang="en-US" sz="1000" dirty="0">
              <a:solidFill>
                <a:schemeClr val="tx1"/>
              </a:solidFill>
            </a:endParaRPr>
          </a:p>
        </p:txBody>
      </p:sp>
    </p:spTree>
    <p:extLst>
      <p:ext uri="{BB962C8B-B14F-4D97-AF65-F5344CB8AC3E}">
        <p14:creationId xmlns:p14="http://schemas.microsoft.com/office/powerpoint/2010/main" val="145701053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VSYgNj6DakafgJKwOOMABg"/>
</p:tagLst>
</file>

<file path=ppt/theme/theme1.xml><?xml version="1.0" encoding="utf-8"?>
<a:theme xmlns:a="http://schemas.openxmlformats.org/drawingml/2006/main" name="1_Оформление по умолчанию">
  <a:themeElements>
    <a:clrScheme name="Оформление по умолчанию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Оформление по умолчанию">
      <a:majorFont>
        <a:latin typeface="Arial"/>
        <a:ea typeface="Arial Unicode MS"/>
        <a:cs typeface="Arial Unicode MS"/>
      </a:majorFont>
      <a:minorFont>
        <a:latin typeface="Arial"/>
        <a:ea typeface="Arial Unicode MS"/>
        <a:cs typeface="Arial Unicode MS"/>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charset="0"/>
          <a:buNone/>
          <a:tabLst/>
          <a:defRPr kumimoji="0" lang="en-GB" sz="1400" b="0" i="0" u="none" strike="noStrike" cap="none" normalizeH="0" baseline="0" smtClean="0">
            <a:ln>
              <a:noFill/>
            </a:ln>
            <a:solidFill>
              <a:schemeClr val="bg1"/>
            </a:solidFill>
            <a:effectLst/>
            <a:latin typeface="Arial" charset="0"/>
            <a:ea typeface="Arial Unicode MS" pitchFamily="34" charset="-128"/>
            <a:cs typeface="Arial Unicode MS" pitchFamily="34"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Arial" charset="0"/>
          <a:buNone/>
          <a:tabLst/>
          <a:defRPr kumimoji="0" lang="en-GB" sz="1400" b="0" i="0" u="none" strike="noStrike" cap="none" normalizeH="0" baseline="0" smtClean="0">
            <a:ln>
              <a:noFill/>
            </a:ln>
            <a:solidFill>
              <a:schemeClr val="bg1"/>
            </a:solidFill>
            <a:effectLst/>
            <a:latin typeface="Arial" charset="0"/>
            <a:ea typeface="Arial Unicode MS" pitchFamily="34" charset="-128"/>
            <a:cs typeface="Arial Unicode MS" pitchFamily="34" charset="-128"/>
          </a:defRPr>
        </a:defPPr>
      </a:lstStyle>
    </a:lnDef>
  </a:objectDefaults>
  <a:extraClrSchemeLst>
    <a:extraClrScheme>
      <a:clrScheme name="Оформление по умолчанию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Оформление по умолчанию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Оформление по умолчанию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1">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Struttura personalizzat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9F5F00"/>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Personalizza struttura">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_Struttura personalizzat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9F5F00"/>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2_Struttura personalizzat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9F5F00"/>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1_Personalizza struttura">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3_Struttura personalizzat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9F5F00"/>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4_Struttura personalizzat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9F5F00"/>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34175</TotalTime>
  <Words>1906</Words>
  <Application>Microsoft Office PowerPoint</Application>
  <PresentationFormat>Экран (4:3)</PresentationFormat>
  <Paragraphs>123</Paragraphs>
  <Slides>9</Slides>
  <Notes>8</Notes>
  <HiddenSlides>0</HiddenSlides>
  <MMClips>0</MMClips>
  <ScaleCrop>false</ScaleCrop>
  <HeadingPairs>
    <vt:vector size="10" baseType="variant">
      <vt:variant>
        <vt:lpstr>Использованные шрифты</vt:lpstr>
      </vt:variant>
      <vt:variant>
        <vt:i4>9</vt:i4>
      </vt:variant>
      <vt:variant>
        <vt:lpstr>Тема</vt:lpstr>
      </vt:variant>
      <vt:variant>
        <vt:i4>9</vt:i4>
      </vt:variant>
      <vt:variant>
        <vt:lpstr>Внедренные серверы OLE</vt:lpstr>
      </vt:variant>
      <vt:variant>
        <vt:i4>1</vt:i4>
      </vt:variant>
      <vt:variant>
        <vt:lpstr>Заголовки слайдов</vt:lpstr>
      </vt:variant>
      <vt:variant>
        <vt:i4>9</vt:i4>
      </vt:variant>
      <vt:variant>
        <vt:lpstr>Произвольные показы</vt:lpstr>
      </vt:variant>
      <vt:variant>
        <vt:i4>1</vt:i4>
      </vt:variant>
    </vt:vector>
  </HeadingPairs>
  <TitlesOfParts>
    <vt:vector size="29" baseType="lpstr">
      <vt:lpstr>Arial Unicode MS</vt:lpstr>
      <vt:lpstr>ＭＳ Ｐゴシック</vt:lpstr>
      <vt:lpstr>ＭＳ Ｐゴシック</vt:lpstr>
      <vt:lpstr>Arial</vt:lpstr>
      <vt:lpstr>Calibri</vt:lpstr>
      <vt:lpstr>Century Gothic</vt:lpstr>
      <vt:lpstr>Times New Roman</vt:lpstr>
      <vt:lpstr>Verdana</vt:lpstr>
      <vt:lpstr>Wingdings</vt:lpstr>
      <vt:lpstr>1_Оформление по умолчанию</vt:lpstr>
      <vt:lpstr>Тема1</vt:lpstr>
      <vt:lpstr>Struttura personalizzata</vt:lpstr>
      <vt:lpstr>Personalizza struttura</vt:lpstr>
      <vt:lpstr>1_Struttura personalizzata</vt:lpstr>
      <vt:lpstr>2_Struttura personalizzata</vt:lpstr>
      <vt:lpstr>1_Personalizza struttura</vt:lpstr>
      <vt:lpstr>3_Struttura personalizzata</vt:lpstr>
      <vt:lpstr>4_Struttura personalizzata</vt:lpstr>
      <vt:lpstr>Формула</vt:lpstr>
      <vt:lpstr>Презентация PowerPoint</vt:lpstr>
      <vt:lpstr>Склад та компетенція Наглядової Ради </vt:lpstr>
      <vt:lpstr>Склад та компетенція Наглядової Ради</vt:lpstr>
      <vt:lpstr>Склад та компетенція Наглядової Ради</vt:lpstr>
      <vt:lpstr>   Облік відвідування</vt:lpstr>
      <vt:lpstr>Процес прийняття рішень </vt:lpstr>
      <vt:lpstr>Оцінка ефективності Наглядової Ради</vt:lpstr>
      <vt:lpstr>Презентация PowerPoint</vt:lpstr>
      <vt:lpstr>Висновки</vt:lpstr>
      <vt:lpstr>Произвольный показ 1</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p058965</dc:creator>
  <cp:lastModifiedBy>Poberezhna Alina Olehivna</cp:lastModifiedBy>
  <cp:revision>2400</cp:revision>
  <cp:lastPrinted>2019-02-13T19:18:30Z</cp:lastPrinted>
  <dcterms:modified xsi:type="dcterms:W3CDTF">2022-04-12T09:39:17Z</dcterms:modified>
</cp:coreProperties>
</file>